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78" r:id="rId2"/>
    <p:sldId id="379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32"/>
    <a:srgbClr val="EEFB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85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87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53DE7-52FA-45FC-94BD-C6EE42B045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319B25-B579-4567-AE7A-4DAE07F094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5F774-1472-4EFF-9AE8-053113A65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DEC0-0CCB-4B6A-BEEA-6F25F5D0FE9C}" type="datetimeFigureOut">
              <a:rPr lang="en-GB" smtClean="0"/>
              <a:t>10/10/2018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34C39-EF0D-408A-8494-B7EE00AAC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041FB-3CFC-4CE6-9247-E055886CD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8D23-B70F-4287-BF7A-031634481D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286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5470B-E9CC-42CB-9496-78209B597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8C81B9-4BDB-4BF0-9F25-04A5391BC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ECA82-1C4A-4719-8D6F-EBD479D9D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DEC0-0CCB-4B6A-BEEA-6F25F5D0FE9C}" type="datetimeFigureOut">
              <a:rPr lang="en-GB" smtClean="0"/>
              <a:t>10/10/2018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32E04-7097-466D-A29E-34FCDC0C0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A238B-A015-491D-B4C6-0C564460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8D23-B70F-4287-BF7A-031634481D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438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E7F817-4FA7-46FE-83B2-60F0FDDA0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D68850-5701-4FE0-B307-903F8B5DF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A0A90-E98A-4F90-95CE-D0D8E4614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DEC0-0CCB-4B6A-BEEA-6F25F5D0FE9C}" type="datetimeFigureOut">
              <a:rPr lang="en-GB" smtClean="0"/>
              <a:t>10/10/2018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69447-7BA1-40AF-83F2-E61263938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23B2A-0725-40E3-BD4D-D642020FE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8D23-B70F-4287-BF7A-031634481D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627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3C340-3FDB-401C-8ED8-AC0004395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F156C-2CD8-4EF4-84DD-15A7E2902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D7900-43E5-4B9E-AF02-E8CC86A71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DEC0-0CCB-4B6A-BEEA-6F25F5D0FE9C}" type="datetimeFigureOut">
              <a:rPr lang="en-GB" smtClean="0"/>
              <a:t>10/10/2018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EBD6C-C55C-409B-9E76-50936131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F67E3-96AB-4406-A281-60E491767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8D23-B70F-4287-BF7A-031634481D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937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A0C98-8F24-4D03-92BE-F8F5F61B1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78CF6-84CA-4D75-96FB-665919253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E0BDE-8E19-4AAC-854C-ACD0FAA6F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DEC0-0CCB-4B6A-BEEA-6F25F5D0FE9C}" type="datetimeFigureOut">
              <a:rPr lang="en-GB" smtClean="0"/>
              <a:t>10/10/2018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DF048-1074-4014-AC0F-BEA15969B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BADEE-769E-4D79-8F38-C2EDA631D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8D23-B70F-4287-BF7A-031634481D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317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7E124-D2FE-4994-AC30-F0F9E1419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6C484-5DE4-4043-88C3-673B59C6F4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5E9561-215E-4270-B68C-65FA2418D7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7DC45B-EBD0-4422-B77B-8143DD62A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DEC0-0CCB-4B6A-BEEA-6F25F5D0FE9C}" type="datetimeFigureOut">
              <a:rPr lang="en-GB" smtClean="0"/>
              <a:t>10/10/2018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2116F-E20B-4DBF-9FF5-170E8A692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CF73E8-4BAF-4336-BDD3-60D7E5BED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8D23-B70F-4287-BF7A-031634481D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341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5718D-D984-45F2-8B94-C1F8B7F01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0AD3F8-3440-4A7A-9885-A17205D3C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63D150-FD62-437E-8AFB-92E24DC2C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FAB375-34EE-438C-A8F9-8A33D3501F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572913-7504-4658-B07E-CC7BF4A228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F74303-7684-47AA-A6DD-7F182C6FA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DEC0-0CCB-4B6A-BEEA-6F25F5D0FE9C}" type="datetimeFigureOut">
              <a:rPr lang="en-GB" smtClean="0"/>
              <a:t>10/10/2018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3EF600-8F25-45F1-A421-213A8D334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13494F-5ECD-4E4E-BB28-A11A34137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8D23-B70F-4287-BF7A-031634481D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29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7D751-8F32-423B-ABCE-77D1749F8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879CF7-2999-497E-8B40-097D14F17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DEC0-0CCB-4B6A-BEEA-6F25F5D0FE9C}" type="datetimeFigureOut">
              <a:rPr lang="en-GB" smtClean="0"/>
              <a:t>10/10/2018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4FDA29-DD19-4470-A29E-797AE0C37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FB948-3BF5-4730-AEFF-6FEFB861F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8D23-B70F-4287-BF7A-031634481D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531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E88591-4858-4AA0-BBDB-5E8BD10FC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DEC0-0CCB-4B6A-BEEA-6F25F5D0FE9C}" type="datetimeFigureOut">
              <a:rPr lang="en-GB" smtClean="0"/>
              <a:t>10/10/2018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0A654E-9561-4AB7-86D2-D5214A8BC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AC830-94CE-4989-ACFD-08F3CE96A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8D23-B70F-4287-BF7A-031634481D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835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7A9FF-EDED-44C5-A236-0294AECC5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4E952-59C8-4242-A0B5-946CCE19D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AEACA7-61E0-48BB-A2D5-EFB27EB70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9ACFFB-3D5D-4AA8-83B0-A19FCF635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DEC0-0CCB-4B6A-BEEA-6F25F5D0FE9C}" type="datetimeFigureOut">
              <a:rPr lang="en-GB" smtClean="0"/>
              <a:t>10/10/2018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F24A03-65C8-4B8C-987C-DF2A973CC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2E9F4A-0FF5-4E91-9882-DDECFAAE2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8D23-B70F-4287-BF7A-031634481D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879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B1E80-A03F-46E5-A94F-AD25648AB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B85E37-842D-413A-B345-749A17F1CA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9DD894-B045-4096-8249-6DFE7E4AE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ECE52E-F960-4A20-9164-E33C9ADC0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DEC0-0CCB-4B6A-BEEA-6F25F5D0FE9C}" type="datetimeFigureOut">
              <a:rPr lang="en-GB" smtClean="0"/>
              <a:t>10/10/2018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5323D-C24F-4AF0-A396-57EBB343D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30BD40-9888-483C-8150-FA1BF5F55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8D23-B70F-4287-BF7A-031634481D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577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90689E-AEBF-455D-886C-C2D785056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31F65-ACE4-4E35-833F-45D3A5710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33035-2936-461D-8976-B7B0CC6CE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CDEC0-0CCB-4B6A-BEEA-6F25F5D0FE9C}" type="datetimeFigureOut">
              <a:rPr lang="en-GB" smtClean="0"/>
              <a:t>10/10/2018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D2B25-9F79-474A-A8F5-02DBE86930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83733-3AB7-4004-9C7D-DFE4F4BED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98D23-B70F-4287-BF7A-031634481D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249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72A152-139C-4BC5-9E8B-5D1FD118E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878" y="2511706"/>
            <a:ext cx="4680750" cy="3849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599CC1-3310-4227-AA02-F2EB00763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47" y="1243751"/>
            <a:ext cx="5266481" cy="51173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F794D5-3055-4E4E-B6A0-92EB785CF6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5519" t="13737" r="18311" b="20298"/>
          <a:stretch/>
        </p:blipFill>
        <p:spPr>
          <a:xfrm rot="21067476">
            <a:off x="1536372" y="2422215"/>
            <a:ext cx="4540014" cy="187622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6D29836-86D1-4271-99D2-F4D6CE2C107B}"/>
              </a:ext>
            </a:extLst>
          </p:cNvPr>
          <p:cNvSpPr/>
          <p:nvPr/>
        </p:nvSpPr>
        <p:spPr>
          <a:xfrm rot="21260187">
            <a:off x="2265987" y="3567783"/>
            <a:ext cx="4258191" cy="108825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1561A7-D69C-483A-98A5-F1C524261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46" y="1413639"/>
            <a:ext cx="5266481" cy="49474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5FA086-0679-443D-8405-60BD5C5904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5519" t="13737" r="18311" b="20298"/>
          <a:stretch/>
        </p:blipFill>
        <p:spPr>
          <a:xfrm rot="18900000">
            <a:off x="859977" y="1445640"/>
            <a:ext cx="4540016" cy="181393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E64012B-8D18-42BF-AE9B-26273DC2AA84}"/>
              </a:ext>
            </a:extLst>
          </p:cNvPr>
          <p:cNvSpPr/>
          <p:nvPr/>
        </p:nvSpPr>
        <p:spPr>
          <a:xfrm rot="20883438">
            <a:off x="1252808" y="2221529"/>
            <a:ext cx="6266552" cy="253687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D7142FB9-CA50-4ED7-B965-247E39672AD8}"/>
              </a:ext>
            </a:extLst>
          </p:cNvPr>
          <p:cNvSpPr/>
          <p:nvPr/>
        </p:nvSpPr>
        <p:spPr>
          <a:xfrm>
            <a:off x="6444001" y="914400"/>
            <a:ext cx="4492922" cy="3197508"/>
          </a:xfrm>
          <a:prstGeom prst="wedgeEllipseCallout">
            <a:avLst>
              <a:gd name="adj1" fmla="val -121110"/>
              <a:gd name="adj2" fmla="val 52280"/>
            </a:avLst>
          </a:prstGeom>
          <a:effectLst>
            <a:glow rad="787400">
              <a:srgbClr val="FFD967"/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 TO LEARN</a:t>
            </a:r>
          </a:p>
        </p:txBody>
      </p:sp>
    </p:spTree>
    <p:extLst>
      <p:ext uri="{BB962C8B-B14F-4D97-AF65-F5344CB8AC3E}">
        <p14:creationId xmlns:p14="http://schemas.microsoft.com/office/powerpoint/2010/main" val="81209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" grpId="0" animBg="1"/>
      <p:bldP spid="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REATION BENCH OPENNINGBOX">
            <a:hlinkClick r:id="" action="ppaction://media"/>
            <a:extLst>
              <a:ext uri="{FF2B5EF4-FFF2-40B4-BE49-F238E27FC236}">
                <a16:creationId xmlns:a16="http://schemas.microsoft.com/office/drawing/2014/main" id="{865A1D20-3D75-43E6-B8F4-F60453E426D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89" end="9458.29999999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051" y="752746"/>
            <a:ext cx="3657599" cy="202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6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3</Words>
  <Application>Microsoft Office PowerPoint</Application>
  <PresentationFormat>Widescreen</PresentationFormat>
  <Paragraphs>1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12</cp:revision>
  <dcterms:created xsi:type="dcterms:W3CDTF">2017-09-24T19:17:28Z</dcterms:created>
  <dcterms:modified xsi:type="dcterms:W3CDTF">2018-10-10T18:52:53Z</dcterms:modified>
</cp:coreProperties>
</file>