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484" r:id="rId2"/>
    <p:sldId id="48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720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9A284-BD7D-46A8-8D65-17D6EA4AD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8B5A78-C7CF-49DA-AC1C-96FCEFE03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69CE8-F7DA-4CB9-A9DD-41B228A9B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B572F-D811-45B1-B269-2E3C334C2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A90D2-45A1-435D-9715-321F0C8F0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894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47F1E-F5B8-4BA2-B278-13DA9C250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4B5503-68A4-4907-9619-00E2D4AA96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0F184-D9EF-431F-BF6D-7456D30E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07EDB-8D64-4A01-B66E-1D8294553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FCD8A-F393-4F6A-A11E-4AE62DAA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399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A91175-1798-4E90-AC00-24626A1D45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A0E5B9-4306-4600-B833-434E19D284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FCB87-1C57-4535-A457-89EA2F561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9E1F0-FAAC-4830-8A68-BA36077F1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0EF16-153F-42F6-B5D9-A1474E3C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094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E5A98-0A54-4509-B54A-872A3B935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4A3FC-E26D-4524-9517-CB6D7C82A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B0563-CD64-4685-A586-C17433D65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18036-4403-41C2-8290-06330B68B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DA18B-1978-4A7B-BE9F-AFDC6671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28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B07E-126B-4325-B895-AC521B26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15BDD-70F1-4136-9BAF-18D196ACA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CD7EF-DDB1-4066-BC80-33DD13363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D5919-E9F4-43AB-B278-F69717A1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F060F-F352-40B8-ADE2-848F553AC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93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489A-5657-46F8-8583-AA643118C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45967-683D-42E3-A8B5-CEE0ED2EE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6449F-6272-4679-85E3-DB3900F90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ABBDA-21F3-43BE-B79B-3584695B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6AB35-68D6-4D9B-980E-769DF3302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B8AFF9-7640-4CA5-969F-496A783A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032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DC2D-6B7F-432B-9C75-3D94EBBE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A837A-E04C-42B0-8248-5B62B4492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64046-EB66-4D7F-9507-E02D4131E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456DD3-666B-4EF1-9FA2-0688F43D2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8B1EE-01F5-402E-817C-E003847E16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613132-5727-4E50-A1A8-0E115DBF2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1DE903-0B48-4E5D-99DD-F38AFC3AE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511119-0772-4952-851A-A3F7E1C21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198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2BB70-3943-45FA-BCDF-39F714520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08167-564A-40A9-991B-958DFE87D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F52B1-9A13-413C-A1F5-5FF7855D0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7B5C0-0489-44F9-B174-B38F1E8B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281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B78F67-7C34-4865-BCF9-7983FF1F0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C364F-220C-488E-A50B-7B833147C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73AB4-6A4E-4009-B365-8AA1980BE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38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EF01F-E563-4A8A-BF85-80A28FAC3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1031C-7E46-4B24-A070-2DDD70FE9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F1E34-1A5F-486E-B07E-FB13ACB34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204C7-29B7-4157-A439-1CF2F671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8DC2D-3108-469F-8362-C3A75F6EC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26F8EB-53B0-468A-AB1E-A2266C22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50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459F6-BFA4-484B-B382-EE064CF50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EEA6BA-D5C5-41B1-9869-BD7DAB66DA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8823C-5477-4A83-A479-E0A3245F3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082F1-FD58-4D21-8343-A062F92D5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8E0B1-E95B-442B-A8F7-9199DCE43C2D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CF450-BB19-42D8-99DA-53C11A0C7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5B21F2-4FF8-4BF6-81A9-A1BEEA5DA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176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203B9-3456-4FED-9BBE-32280F363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224D3-EE15-47FC-880B-DDA741F72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F6A00-2B52-4163-9035-68C8659EC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8E0B1-E95B-442B-A8F7-9199DCE43C2D}" type="datetimeFigureOut">
              <a:rPr lang="en-GB" smtClean="0"/>
              <a:t>05/09/2018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EC7F5-487C-4489-A601-E9C7CA392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8FD4-B7E9-4D1C-89AA-6FA9FB174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7F7B5-A22F-4B46-A970-953872C2FC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54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4.png"/><Relationship Id="rId5" Type="http://schemas.microsoft.com/office/2007/relationships/media" Target="../media/media3.mp4"/><Relationship Id="rId10" Type="http://schemas.openxmlformats.org/officeDocument/2006/relationships/image" Target="../media/image3.png"/><Relationship Id="rId4" Type="http://schemas.openxmlformats.org/officeDocument/2006/relationships/audio" Target="../media/media2.wav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F24AB6-603A-4125-B4C7-05EEF1800778}"/>
              </a:ext>
            </a:extLst>
          </p:cNvPr>
          <p:cNvSpPr/>
          <p:nvPr/>
        </p:nvSpPr>
        <p:spPr>
          <a:xfrm>
            <a:off x="-68826" y="0"/>
            <a:ext cx="1226082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FF0F616B-8FD9-4431-9A33-F3E3C29AE4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89" end="3671.3"/>
                </p14:media>
              </p:ext>
            </p:extLst>
          </p:nvPr>
        </p:nvPicPr>
        <p:blipFill rotWithShape="1">
          <a:blip r:embed="rId8"/>
          <a:srcRect l="28125" t="6173" r="26181" b="12716"/>
          <a:stretch>
            <a:fillRect/>
          </a:stretch>
        </p:blipFill>
        <p:spPr>
          <a:xfrm>
            <a:off x="4098498" y="1359678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pic>
        <p:nvPicPr>
          <p:cNvPr id="7" name="sheba2go">
            <a:hlinkClick r:id="" action="ppaction://media"/>
            <a:extLst>
              <a:ext uri="{FF2B5EF4-FFF2-40B4-BE49-F238E27FC236}">
                <a16:creationId xmlns:a16="http://schemas.microsoft.com/office/drawing/2014/main" id="{E9A58020-80E5-48A2-86A5-16A4208094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60540" y="5696462"/>
            <a:ext cx="406400" cy="406400"/>
          </a:xfrm>
          <a:prstGeom prst="rect">
            <a:avLst/>
          </a:prstGeom>
        </p:spPr>
      </p:pic>
      <p:sp>
        <p:nvSpPr>
          <p:cNvPr id="14" name="Scroll: Horizontal 13">
            <a:extLst>
              <a:ext uri="{FF2B5EF4-FFF2-40B4-BE49-F238E27FC236}">
                <a16:creationId xmlns:a16="http://schemas.microsoft.com/office/drawing/2014/main" id="{91B23504-0E0F-4181-9EB6-45A36B8E4F15}"/>
              </a:ext>
            </a:extLst>
          </p:cNvPr>
          <p:cNvSpPr/>
          <p:nvPr/>
        </p:nvSpPr>
        <p:spPr>
          <a:xfrm>
            <a:off x="280219" y="680282"/>
            <a:ext cx="11631560" cy="5347723"/>
          </a:xfrm>
          <a:prstGeom prst="horizontalScroll">
            <a:avLst/>
          </a:prstGeom>
          <a:solidFill>
            <a:srgbClr val="B7AB9C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THE HISTORYSCOPE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4378E4-0384-4C91-B403-C0E84BDB29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1532" y="1136638"/>
            <a:ext cx="4911885" cy="491188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7" name="KEVINS CLOCK">
            <a:hlinkClick r:id="" action="ppaction://media"/>
            <a:extLst>
              <a:ext uri="{FF2B5EF4-FFF2-40B4-BE49-F238E27FC236}">
                <a16:creationId xmlns:a16="http://schemas.microsoft.com/office/drawing/2014/main" id="{E5E5431E-880C-422C-B099-D7D8F7C85A6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20000" t="14051" r="20645" b="16703"/>
          <a:stretch/>
        </p:blipFill>
        <p:spPr>
          <a:xfrm>
            <a:off x="2964495" y="680282"/>
            <a:ext cx="6205048" cy="5549336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B791F8-0938-4481-8E0D-89A57DD078D3}"/>
              </a:ext>
            </a:extLst>
          </p:cNvPr>
          <p:cNvSpPr/>
          <p:nvPr/>
        </p:nvSpPr>
        <p:spPr>
          <a:xfrm>
            <a:off x="1032463" y="2151439"/>
            <a:ext cx="10127074" cy="2885994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STEP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BACK IN TIME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prstClr val="white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KEVIN SHAW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2420C055-F5BD-4B82-ADEE-F6C9D07DA09E}"/>
              </a:ext>
            </a:extLst>
          </p:cNvPr>
          <p:cNvSpPr/>
          <p:nvPr/>
        </p:nvSpPr>
        <p:spPr>
          <a:xfrm>
            <a:off x="363794" y="285135"/>
            <a:ext cx="1276536" cy="851503"/>
          </a:xfrm>
          <a:prstGeom prst="mathNot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Not Equal 1">
            <a:extLst>
              <a:ext uri="{FF2B5EF4-FFF2-40B4-BE49-F238E27FC236}">
                <a16:creationId xmlns:a16="http://schemas.microsoft.com/office/drawing/2014/main" id="{570760CA-4946-4D42-9955-40E00CA82986}"/>
              </a:ext>
            </a:extLst>
          </p:cNvPr>
          <p:cNvSpPr/>
          <p:nvPr/>
        </p:nvSpPr>
        <p:spPr>
          <a:xfrm>
            <a:off x="1640330" y="5721362"/>
            <a:ext cx="1083205" cy="851503"/>
          </a:xfrm>
          <a:prstGeom prst="mathNotEqual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7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8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 numSld="999" showWhenStopped="0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0">
                <p:cTn id="8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8B934C-CA99-4F67-9809-25916EC1DF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FF0F616B-8FD9-4431-9A33-F3E3C29AE4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89" end="3671.3"/>
                </p14:media>
              </p:ext>
            </p:extLst>
          </p:nvPr>
        </p:nvPicPr>
        <p:blipFill rotWithShape="1">
          <a:blip r:embed="rId4"/>
          <a:srcRect l="28125" t="6173" r="26181" b="12716"/>
          <a:stretch>
            <a:fillRect/>
          </a:stretch>
        </p:blipFill>
        <p:spPr>
          <a:xfrm>
            <a:off x="4098498" y="1359678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111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9</Words>
  <Application>Microsoft Office PowerPoint</Application>
  <PresentationFormat>Widescreen</PresentationFormat>
  <Paragraphs>4</Paragraphs>
  <Slides>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Academy Engraved LET</vt:lpstr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7</cp:revision>
  <dcterms:created xsi:type="dcterms:W3CDTF">2018-09-03T10:20:24Z</dcterms:created>
  <dcterms:modified xsi:type="dcterms:W3CDTF">2018-09-05T20:33:50Z</dcterms:modified>
</cp:coreProperties>
</file>