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BBA7"/>
    <a:srgbClr val="C9C0AC"/>
    <a:srgbClr val="C5BA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18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643" y="58"/>
      </p:cViewPr>
      <p:guideLst>
        <p:guide orient="horz" pos="2205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9A284-BD7D-46A8-8D65-17D6EA4AD6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8B5A78-C7CF-49DA-AC1C-96FCEFE03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69CE8-F7DA-4CB9-A9DD-41B228A9B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E0B1-E95B-442B-A8F7-9199DCE43C2D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1B572F-D811-45B1-B269-2E3C334C2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A90D2-45A1-435D-9715-321F0C8F0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F7B5-A22F-4B46-A970-953872C2FC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894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47F1E-F5B8-4BA2-B278-13DA9C250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4B5503-68A4-4907-9619-00E2D4AA96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0F184-D9EF-431F-BF6D-7456D30E0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E0B1-E95B-442B-A8F7-9199DCE43C2D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107EDB-8D64-4A01-B66E-1D8294553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FCD8A-F393-4F6A-A11E-4AE62DAA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F7B5-A22F-4B46-A970-953872C2FC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A91175-1798-4E90-AC00-24626A1D45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A0E5B9-4306-4600-B833-434E19D284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FCB87-1C57-4535-A457-89EA2F561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E0B1-E95B-442B-A8F7-9199DCE43C2D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9E1F0-FAAC-4830-8A68-BA36077F1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0EF16-153F-42F6-B5D9-A1474E3C5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F7B5-A22F-4B46-A970-953872C2FC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094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E5A98-0A54-4509-B54A-872A3B935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4A3FC-E26D-4524-9517-CB6D7C82A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B0563-CD64-4685-A586-C17433D65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E0B1-E95B-442B-A8F7-9199DCE43C2D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18036-4403-41C2-8290-06330B68B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DDA18B-1978-4A7B-BE9F-AFDC6671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F7B5-A22F-4B46-A970-953872C2FC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284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B07E-126B-4325-B895-AC521B266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15BDD-70F1-4136-9BAF-18D196ACA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CD7EF-DDB1-4066-BC80-33DD13363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E0B1-E95B-442B-A8F7-9199DCE43C2D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D5919-E9F4-43AB-B278-F69717A16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F060F-F352-40B8-ADE2-848F553AC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F7B5-A22F-4B46-A970-953872C2FC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93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4489A-5657-46F8-8583-AA643118C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45967-683D-42E3-A8B5-CEE0ED2EEF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56449F-6272-4679-85E3-DB3900F90F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ABBDA-21F3-43BE-B79B-3584695BC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E0B1-E95B-442B-A8F7-9199DCE43C2D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06AB35-68D6-4D9B-980E-769DF3302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B8AFF9-7640-4CA5-969F-496A783A5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F7B5-A22F-4B46-A970-953872C2FC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032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0DC2D-6B7F-432B-9C75-3D94EBBE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A837A-E04C-42B0-8248-5B62B4492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564046-EB66-4D7F-9507-E02D4131E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456DD3-666B-4EF1-9FA2-0688F43D2E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A8B1EE-01F5-402E-817C-E003847E16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613132-5727-4E50-A1A8-0E115DBF2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E0B1-E95B-442B-A8F7-9199DCE43C2D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1DE903-0B48-4E5D-99DD-F38AFC3AE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511119-0772-4952-851A-A3F7E1C21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F7B5-A22F-4B46-A970-953872C2FC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19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2BB70-3943-45FA-BCDF-39F714520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C08167-564A-40A9-991B-958DFE87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E0B1-E95B-442B-A8F7-9199DCE43C2D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6F52B1-9A13-413C-A1F5-5FF7855D0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C7B5C0-0489-44F9-B174-B38F1E8BA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F7B5-A22F-4B46-A970-953872C2FC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281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B78F67-7C34-4865-BCF9-7983FF1F0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E0B1-E95B-442B-A8F7-9199DCE43C2D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C364F-220C-488E-A50B-7B833147C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273AB4-6A4E-4009-B365-8AA1980BE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F7B5-A22F-4B46-A970-953872C2FC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382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EF01F-E563-4A8A-BF85-80A28FA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1031C-7E46-4B24-A070-2DDD70FE9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9F1E34-1A5F-486E-B07E-FB13ACB34A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4204C7-29B7-4157-A439-1CF2F671C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E0B1-E95B-442B-A8F7-9199DCE43C2D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D8DC2D-3108-469F-8362-C3A75F6E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26F8EB-53B0-468A-AB1E-A2266C225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F7B5-A22F-4B46-A970-953872C2FC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502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59F6-BFA4-484B-B382-EE064CF50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EEA6BA-D5C5-41B1-9869-BD7DAB66DA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8823C-5477-4A83-A479-E0A3245F3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4082F1-FD58-4D21-8343-A062F92D5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8E0B1-E95B-442B-A8F7-9199DCE43C2D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ECF450-BB19-42D8-99DA-53C11A0C7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5B21F2-4FF8-4BF6-81A9-A1BEEA5DA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F7B5-A22F-4B46-A970-953872C2FC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17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8203B9-3456-4FED-9BBE-32280F363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8224D3-EE15-47FC-880B-DDA741F72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F6A00-2B52-4163-9035-68C8659ECB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8E0B1-E95B-442B-A8F7-9199DCE43C2D}" type="datetimeFigureOut">
              <a:rPr lang="en-GB" smtClean="0"/>
              <a:t>05/12/2018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EC7F5-487C-4489-A601-E9C7CA3922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88FD4-B7E9-4D1C-89AA-6FA9FB174D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7F7B5-A22F-4B46-A970-953872C2FC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542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0</Words>
  <Application>Microsoft Office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Calibri</vt:lpstr>
      <vt:lpstr>Calibri Light</vt:lpstr>
      <vt:lpstr>Office Theme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9</cp:revision>
  <dcterms:created xsi:type="dcterms:W3CDTF">2018-09-03T10:20:24Z</dcterms:created>
  <dcterms:modified xsi:type="dcterms:W3CDTF">2018-12-05T16:23:19Z</dcterms:modified>
</cp:coreProperties>
</file>