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1260" y="-2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AD3BA-84F1-4638-B1AC-9109B7614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7FF64D-B87E-4A27-8E14-80D563D31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D7AFF-9C91-4F73-99B3-14ED41D51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5DE0-AFF1-48CE-90AF-AA1CDFA25434}" type="datetimeFigureOut">
              <a:rPr lang="en-GB" smtClean="0"/>
              <a:t>01/10/2018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E92F9-DE50-4A33-A3B4-5B2C58111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A4619-10BE-4132-8C62-BD74F2A0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C1C4-33AD-4DA4-916D-2A4A361FB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970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AEB75-398A-4A8D-82EE-12E8267B4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BFC0B-F9CC-46D1-9CEB-B93951B13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0BD3B-5107-48CC-817C-1867EFFAD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5DE0-AFF1-48CE-90AF-AA1CDFA25434}" type="datetimeFigureOut">
              <a:rPr lang="en-GB" smtClean="0"/>
              <a:t>01/10/2018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B362C-EEB5-4995-9872-A8E53C48C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32866-D172-4363-B477-69FC4B14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C1C4-33AD-4DA4-916D-2A4A361FB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353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50D94E-95DB-4E2F-AD9C-1DCBEC8DA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B9FAB-C6E3-4EFE-AD61-005BF3D60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5DD33-0576-4E0C-8F40-7EF71A91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5DE0-AFF1-48CE-90AF-AA1CDFA25434}" type="datetimeFigureOut">
              <a:rPr lang="en-GB" smtClean="0"/>
              <a:t>01/10/2018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162E9-8190-498B-94E2-B50EFF30A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141B0-81CF-49AC-9D21-51C062955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C1C4-33AD-4DA4-916D-2A4A361FB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46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2FBC3-21AC-4E48-8E24-1D581EAEA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07A49-3E2B-469F-8742-A754ED414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7D3E1-F01F-4C8D-B488-48F2C0BB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5DE0-AFF1-48CE-90AF-AA1CDFA25434}" type="datetimeFigureOut">
              <a:rPr lang="en-GB" smtClean="0"/>
              <a:t>01/10/2018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ACCCF-9F07-4F7E-9F17-C76752D73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A76C7-564F-4CFC-A3A2-1AB999E50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C1C4-33AD-4DA4-916D-2A4A361FB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732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3C07E-FD5A-4B31-9A39-4013C89E0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BE5A8-8953-40F3-B917-FDB488FFD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061DC-67FD-4DE0-AD06-8D1B4BC58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5DE0-AFF1-48CE-90AF-AA1CDFA25434}" type="datetimeFigureOut">
              <a:rPr lang="en-GB" smtClean="0"/>
              <a:t>01/10/2018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80B10-8E96-4BA6-BFA5-ECC6D8133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1F439-39DC-407B-9C86-A9A96533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C1C4-33AD-4DA4-916D-2A4A361FB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14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EA17D-35B7-487C-B084-43FC8C57B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4F2D-40AC-4FA7-9F31-CB266BF910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BADD6-2745-48F2-991C-609E25EDD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47DDC-BD96-4730-A34E-2F803D85F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5DE0-AFF1-48CE-90AF-AA1CDFA25434}" type="datetimeFigureOut">
              <a:rPr lang="en-GB" smtClean="0"/>
              <a:t>01/10/2018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BEF14-5B19-4789-9337-B170FB98B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9CE35-01FB-4E32-92D2-08CC7A301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C1C4-33AD-4DA4-916D-2A4A361FB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75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DC04B-01AF-46B4-8BD2-2642D031F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6A1DF-3961-40CF-82BF-22D039B94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42BA92-A468-4D5E-9553-E59BA560D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8CDECF-45EF-4F52-AE68-2FF9B21C1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615861-31EB-4C6F-8013-D18F754ABA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DE11DD-6AF9-4785-8968-40C99B209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5DE0-AFF1-48CE-90AF-AA1CDFA25434}" type="datetimeFigureOut">
              <a:rPr lang="en-GB" smtClean="0"/>
              <a:t>01/10/2018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C75132-3E19-4141-B391-26CFEB29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D0BDD5-F507-4A9D-B772-23F2B1BDD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C1C4-33AD-4DA4-916D-2A4A361FB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96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A5608-42D7-451D-B17C-CB491890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9C1126-3A87-4082-85D8-433969A7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5DE0-AFF1-48CE-90AF-AA1CDFA25434}" type="datetimeFigureOut">
              <a:rPr lang="en-GB" smtClean="0"/>
              <a:t>01/10/2018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01A914-ADC9-4A9C-A626-974C38B35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103B0F-C988-40C2-9A19-972D89067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C1C4-33AD-4DA4-916D-2A4A361FB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18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A4B99-BD89-415D-9115-62EAD65D1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5DE0-AFF1-48CE-90AF-AA1CDFA25434}" type="datetimeFigureOut">
              <a:rPr lang="en-GB" smtClean="0"/>
              <a:t>01/10/2018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2429F-9CD3-4D22-8438-1788802D6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7421D-F6C6-4924-A682-435F79F6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C1C4-33AD-4DA4-916D-2A4A361FB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825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C6CB8-33B1-424C-8F97-34FD1878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EE6F8-5D3E-40C3-8916-AF1B8916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C6E77-1C32-4448-B875-418583C5E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1D502-16BD-4D76-AC88-97BFDE3E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5DE0-AFF1-48CE-90AF-AA1CDFA25434}" type="datetimeFigureOut">
              <a:rPr lang="en-GB" smtClean="0"/>
              <a:t>01/10/2018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69114-2E94-4A45-ABA1-CE7AEBFD8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085D4A-20D5-4C25-83C1-D4E9B8674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C1C4-33AD-4DA4-916D-2A4A361FB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15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15CB8-A1F9-408E-80BE-E8220872C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63931-1627-4018-B4DB-13AF2C8682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59ED88-79AE-4127-9057-69A2E2C1E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2D9BF-E96C-4305-BE30-3700396AF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5DE0-AFF1-48CE-90AF-AA1CDFA25434}" type="datetimeFigureOut">
              <a:rPr lang="en-GB" smtClean="0"/>
              <a:t>01/10/2018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87614-D7E0-437A-8F93-637D4217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66DC4-D764-4794-8B33-E81B41692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C1C4-33AD-4DA4-916D-2A4A361FB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361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6166B0-6D76-431D-8198-A7D2433CD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62D06-8BFB-4A5F-B56C-C77F15EE7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32BE7-1C34-4436-B54E-8EF9327F94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A5DE0-AFF1-48CE-90AF-AA1CDFA25434}" type="datetimeFigureOut">
              <a:rPr lang="en-GB" smtClean="0"/>
              <a:t>01/10/2018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4D6F2-465C-4079-8811-1262A4FAD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B71CA-6CA4-450F-8E3C-16576414F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2C1C4-33AD-4DA4-916D-2A4A361FB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03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 M M short woody">
            <a:hlinkClick r:id="" action="ppaction://media"/>
            <a:extLst>
              <a:ext uri="{FF2B5EF4-FFF2-40B4-BE49-F238E27FC236}">
                <a16:creationId xmlns:a16="http://schemas.microsoft.com/office/drawing/2014/main" id="{F7003D87-91BA-489F-B1D8-2652DC595E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2844" b="13028"/>
          <a:stretch/>
        </p:blipFill>
        <p:spPr>
          <a:xfrm>
            <a:off x="1079500" y="793569"/>
            <a:ext cx="12161824" cy="6761527"/>
          </a:xfrm>
          <a:prstGeom prst="rect">
            <a:avLst/>
          </a:prstGeom>
        </p:spPr>
      </p:pic>
      <p:pic>
        <p:nvPicPr>
          <p:cNvPr id="5" name="media ing thing">
            <a:hlinkClick r:id="" action="ppaction://media"/>
            <a:extLst>
              <a:ext uri="{FF2B5EF4-FFF2-40B4-BE49-F238E27FC236}">
                <a16:creationId xmlns:a16="http://schemas.microsoft.com/office/drawing/2014/main" id="{832B2169-9446-4861-8492-FD84D908923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>
            <a:lum bright="20000" contrast="40000"/>
          </a:blip>
          <a:srcRect l="33538" t="19496" r="20047" b="21762"/>
          <a:stretch/>
        </p:blipFill>
        <p:spPr>
          <a:xfrm>
            <a:off x="4414321" y="1936569"/>
            <a:ext cx="3363358" cy="239434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8170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9898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Widescreen</PresentationFormat>
  <Paragraphs>0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4</cp:revision>
  <dcterms:created xsi:type="dcterms:W3CDTF">2018-10-01T13:09:43Z</dcterms:created>
  <dcterms:modified xsi:type="dcterms:W3CDTF">2018-10-01T15:51:01Z</dcterms:modified>
</cp:coreProperties>
</file>