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9" r:id="rId4"/>
    <p:sldId id="257" r:id="rId5"/>
    <p:sldId id="258" r:id="rId6"/>
    <p:sldId id="389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6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7BD00-5CC5-4495-BD6D-6CDC9CE752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F7879A-C0F1-49C8-9F35-F0434495AB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FEFB4-EE6B-498F-AFA6-6D2613EFF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A27E-1DB1-43E0-B4A3-5BED7DCF2600}" type="datetimeFigureOut">
              <a:rPr lang="en-GB" smtClean="0"/>
              <a:t>29/11/2019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487BC-B68D-4984-AD51-D6F1AF486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D814-4469-41EA-A52B-30DE5DE4E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5F1A-6BB0-4555-BDEE-39B135876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237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F0FF9-E20B-4598-9A7B-D21D65D31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5E99D-B7DF-4BB0-9893-D659B1208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246A8-0CAF-4443-A2FF-138B2587B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A27E-1DB1-43E0-B4A3-5BED7DCF2600}" type="datetimeFigureOut">
              <a:rPr lang="en-GB" smtClean="0"/>
              <a:t>29/11/2019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63-B484-4A67-AE4D-22650AA3E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A3EC4-AAFF-482D-A6F4-2894FAF3A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5F1A-6BB0-4555-BDEE-39B135876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145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410B70-183E-4891-84C3-3B3DC72DA4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CC2057-B6EF-4AC8-AA71-F1092B456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FE245-6939-4546-84C7-F5FD2950C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A27E-1DB1-43E0-B4A3-5BED7DCF2600}" type="datetimeFigureOut">
              <a:rPr lang="en-GB" smtClean="0"/>
              <a:t>29/11/2019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41A7D-18C8-477D-B6F4-C0E38B2B5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0F626-D633-4810-9CFB-3A02CE898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5F1A-6BB0-4555-BDEE-39B135876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592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29/11/2019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101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29/11/2019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964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29/11/2019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020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29/11/2019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787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29/11/2019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003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29/11/2019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015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29/11/2019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366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29/11/2019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790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153D0-F3A5-473C-B8F2-88480998D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EFCBA-469D-4C31-BBAE-B43DF7B46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8F112-BA3E-488D-B051-2A680531E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A27E-1DB1-43E0-B4A3-5BED7DCF2600}" type="datetimeFigureOut">
              <a:rPr lang="en-GB" smtClean="0"/>
              <a:t>29/11/2019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84CFC-E0F6-4062-8B57-75E32D739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1388F-896A-41BD-8946-1CA1C25D8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5F1A-6BB0-4555-BDEE-39B135876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531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29/11/2019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592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29/11/2019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826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29/11/2019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017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06032-6EA3-4714-BC05-7F18185B5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88CDB-05BD-4238-AB64-6877F8C99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57FC6-B818-4866-BEC9-21EB1C713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A27E-1DB1-43E0-B4A3-5BED7DCF2600}" type="datetimeFigureOut">
              <a:rPr lang="en-GB" smtClean="0"/>
              <a:t>29/11/2019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14409-6964-4C6C-A84A-4006771B8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FD8D9-8F72-4114-9589-E3C58572E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5F1A-6BB0-4555-BDEE-39B135876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848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D469E-F2DD-4FBB-B3C9-B22A3F0ED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1E4BD-D868-4617-A735-F492C07648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9B3B42-0854-4D32-BB09-D91ECCF0C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05B609-4F6B-4E43-8196-4B631CF64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A27E-1DB1-43E0-B4A3-5BED7DCF2600}" type="datetimeFigureOut">
              <a:rPr lang="en-GB" smtClean="0"/>
              <a:t>29/11/2019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8AD6BD-A71E-42D2-8725-2E5F76F3C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11ACAB-19AB-48F8-B37E-6D759059D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5F1A-6BB0-4555-BDEE-39B135876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67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4CDBA-D6B0-491A-A9F8-3D1249FF5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C2815-6797-4965-BC20-633A37159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5CEB32-E8BC-43F5-BD5E-451B9572FC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DC8602-1895-40C1-B296-8529C99F95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367405-39D1-4326-8A2D-819319EB08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DB6789-9CA6-4FF6-B02E-B3F0AA9FC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A27E-1DB1-43E0-B4A3-5BED7DCF2600}" type="datetimeFigureOut">
              <a:rPr lang="en-GB" smtClean="0"/>
              <a:t>29/11/2019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231DD3-9AEA-494B-B312-324DB9E07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D00C90-D0BE-4F38-93A8-C8AAEF931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5F1A-6BB0-4555-BDEE-39B135876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585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BEA72-6869-409D-88DA-7CC9AFB7F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9E7614-2F37-4C67-8499-EF9F60E65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A27E-1DB1-43E0-B4A3-5BED7DCF2600}" type="datetimeFigureOut">
              <a:rPr lang="en-GB" smtClean="0"/>
              <a:t>29/11/2019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70BCED-8231-4388-9682-6F851548A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2B6D30-B75F-43BF-875A-9DA24B716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5F1A-6BB0-4555-BDEE-39B135876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9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06F62F-0FBB-420C-AF70-5F0637063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A27E-1DB1-43E0-B4A3-5BED7DCF2600}" type="datetimeFigureOut">
              <a:rPr lang="en-GB" smtClean="0"/>
              <a:t>29/11/2019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BE0B69-B988-4C8F-BD6D-B400C8375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2A79C7-94F1-48C9-B929-7A7D8D70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5F1A-6BB0-4555-BDEE-39B135876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376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0B39E-6A5F-4524-88F8-F56FF1E39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0ACC2-EDC0-41AF-A1E8-7CDAF9C5E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D559CA-D602-4C12-86E8-56851EE3A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CF6BC-C25F-4FF5-9DA1-34F821B33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A27E-1DB1-43E0-B4A3-5BED7DCF2600}" type="datetimeFigureOut">
              <a:rPr lang="en-GB" smtClean="0"/>
              <a:t>29/11/2019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6F858-260F-47FD-9657-689113B31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61DB4-50CA-4774-8A16-48E1ECE35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5F1A-6BB0-4555-BDEE-39B135876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892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C69E3-2D44-4489-9E1E-89A00B0F4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8E6038-1528-470F-980E-FF41899E9D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A045C-E5FA-4517-9D4A-CE244B3AF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CC09D-6A75-41BF-9C49-02DF33411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A27E-1DB1-43E0-B4A3-5BED7DCF2600}" type="datetimeFigureOut">
              <a:rPr lang="en-GB" smtClean="0"/>
              <a:t>29/11/2019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0FDD7-431B-4B2B-8AB1-4BA616424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1CA5A-B81D-4289-BBBE-59B958D82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5F1A-6BB0-4555-BDEE-39B135876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041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DE73AB-A160-41B3-9D53-EF9AFB5AD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1F2AB-0FC7-4AA9-AE6C-34E5EC6BE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A9116-BE06-4525-A9EC-2625A33CF2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FA27E-1DB1-43E0-B4A3-5BED7DCF2600}" type="datetimeFigureOut">
              <a:rPr lang="en-GB" smtClean="0"/>
              <a:t>29/11/2019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E83F6-BC6E-48E4-8D49-D2D088EEAA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5A818-A4AB-46B6-802D-022884BD7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15F1A-6BB0-4555-BDEE-39B135876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76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29/11/2019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85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oe check">
            <a:hlinkClick r:id="" action="ppaction://media"/>
            <a:extLst>
              <a:ext uri="{FF2B5EF4-FFF2-40B4-BE49-F238E27FC236}">
                <a16:creationId xmlns:a16="http://schemas.microsoft.com/office/drawing/2014/main" id="{FEDF2939-E691-4361-B538-4D3DB008DF3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444" end="39887"/>
                </p14:media>
              </p:ext>
            </p:extLst>
          </p:nvPr>
        </p:nvPicPr>
        <p:blipFill rotWithShape="1">
          <a:blip r:embed="rId4">
            <a:lum bright="25000" contrast="38000"/>
          </a:blip>
          <a:srcRect l="34995" t="15826" r="34309" b="32692"/>
          <a:stretch/>
        </p:blipFill>
        <p:spPr>
          <a:xfrm>
            <a:off x="6543676" y="1301952"/>
            <a:ext cx="3924300" cy="37022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2972B8-D2E3-41E6-85AB-1A2D3F27D554}"/>
              </a:ext>
            </a:extLst>
          </p:cNvPr>
          <p:cNvSpPr txBox="1"/>
          <p:nvPr/>
        </p:nvSpPr>
        <p:spPr>
          <a:xfrm>
            <a:off x="1848464" y="1536174"/>
            <a:ext cx="47686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atin typeface="Arial Rounded MT Bold" panose="020F0704030504030204" pitchFamily="34" charset="0"/>
              </a:rPr>
              <a:t>WELCOME </a:t>
            </a:r>
          </a:p>
          <a:p>
            <a:pPr algn="ctr"/>
            <a:r>
              <a:rPr lang="en-GB" sz="6000" dirty="0">
                <a:latin typeface="Arial Rounded MT Bold" panose="020F0704030504030204" pitchFamily="34" charset="0"/>
              </a:rPr>
              <a:t>TO </a:t>
            </a:r>
          </a:p>
          <a:p>
            <a:pPr algn="ctr"/>
            <a:r>
              <a:rPr lang="en-GB" sz="6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USE OF ENGLISH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C739F7-2994-425E-B2F3-E2EF1795B181}"/>
              </a:ext>
            </a:extLst>
          </p:cNvPr>
          <p:cNvSpPr txBox="1"/>
          <p:nvPr/>
        </p:nvSpPr>
        <p:spPr>
          <a:xfrm>
            <a:off x="835741" y="6007510"/>
            <a:ext cx="10550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PLAY THIS 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rgbClr val="4460B0"/>
                </a:solidFill>
              </a:rPr>
              <a:t>VIDEO</a:t>
            </a:r>
            <a:r>
              <a:rPr lang="en-GB" sz="2800" b="1" dirty="0"/>
              <a:t> OR 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rgbClr val="4460B0"/>
                </a:solidFill>
              </a:rPr>
              <a:t>CHOOSE A LESSON</a:t>
            </a:r>
            <a:r>
              <a:rPr lang="en-GB" sz="3600" b="1" dirty="0"/>
              <a:t> </a:t>
            </a:r>
            <a:r>
              <a:rPr lang="en-GB" sz="2800" b="1" dirty="0"/>
              <a:t>FROM THE LIST BELOW</a:t>
            </a:r>
          </a:p>
        </p:txBody>
      </p:sp>
    </p:spTree>
    <p:extLst>
      <p:ext uri="{BB962C8B-B14F-4D97-AF65-F5344CB8AC3E}">
        <p14:creationId xmlns:p14="http://schemas.microsoft.com/office/powerpoint/2010/main" val="297936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1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oe check">
            <a:hlinkClick r:id="" action="ppaction://media"/>
            <a:extLst>
              <a:ext uri="{FF2B5EF4-FFF2-40B4-BE49-F238E27FC236}">
                <a16:creationId xmlns:a16="http://schemas.microsoft.com/office/drawing/2014/main" id="{FEDF2939-E691-4361-B538-4D3DB008DF3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444" end="39887"/>
                </p14:media>
              </p:ext>
            </p:extLst>
          </p:nvPr>
        </p:nvPicPr>
        <p:blipFill rotWithShape="1">
          <a:blip r:embed="rId4">
            <a:lum bright="25000" contrast="38000"/>
          </a:blip>
          <a:srcRect l="34995" t="15826" r="34309" b="32692"/>
          <a:stretch/>
        </p:blipFill>
        <p:spPr>
          <a:xfrm>
            <a:off x="6543676" y="1301952"/>
            <a:ext cx="3924300" cy="37022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2972B8-D2E3-41E6-85AB-1A2D3F27D554}"/>
              </a:ext>
            </a:extLst>
          </p:cNvPr>
          <p:cNvSpPr txBox="1"/>
          <p:nvPr/>
        </p:nvSpPr>
        <p:spPr>
          <a:xfrm>
            <a:off x="1848464" y="1536174"/>
            <a:ext cx="47686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atin typeface="Arial Rounded MT Bold" panose="020F0704030504030204" pitchFamily="34" charset="0"/>
              </a:rPr>
              <a:t>WELCOME </a:t>
            </a:r>
          </a:p>
          <a:p>
            <a:pPr algn="ctr"/>
            <a:r>
              <a:rPr lang="en-GB" sz="6000" dirty="0">
                <a:latin typeface="Arial Rounded MT Bold" panose="020F0704030504030204" pitchFamily="34" charset="0"/>
              </a:rPr>
              <a:t>TO </a:t>
            </a:r>
          </a:p>
          <a:p>
            <a:pPr algn="ctr"/>
            <a:r>
              <a:rPr lang="en-GB" sz="6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USE OF ENGLISH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C739F7-2994-425E-B2F3-E2EF1795B181}"/>
              </a:ext>
            </a:extLst>
          </p:cNvPr>
          <p:cNvSpPr txBox="1"/>
          <p:nvPr/>
        </p:nvSpPr>
        <p:spPr>
          <a:xfrm>
            <a:off x="835741" y="6007510"/>
            <a:ext cx="10550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PLAY THIS 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rgbClr val="4460B0"/>
                </a:solidFill>
              </a:rPr>
              <a:t>VIDEO</a:t>
            </a:r>
            <a:r>
              <a:rPr lang="en-GB" sz="2800" b="1" dirty="0"/>
              <a:t> OR 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rgbClr val="4460B0"/>
                </a:solidFill>
              </a:rPr>
              <a:t>CHOOSE A LESSON</a:t>
            </a:r>
            <a:r>
              <a:rPr lang="en-GB" sz="3600" b="1" dirty="0"/>
              <a:t> </a:t>
            </a:r>
            <a:r>
              <a:rPr lang="en-GB" sz="2800" b="1" dirty="0"/>
              <a:t>FROM THE LIST BELOW</a:t>
            </a:r>
          </a:p>
        </p:txBody>
      </p:sp>
    </p:spTree>
    <p:extLst>
      <p:ext uri="{BB962C8B-B14F-4D97-AF65-F5344CB8AC3E}">
        <p14:creationId xmlns:p14="http://schemas.microsoft.com/office/powerpoint/2010/main" val="1657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1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oe check">
            <a:hlinkClick r:id="" action="ppaction://media"/>
            <a:extLst>
              <a:ext uri="{FF2B5EF4-FFF2-40B4-BE49-F238E27FC236}">
                <a16:creationId xmlns:a16="http://schemas.microsoft.com/office/drawing/2014/main" id="{FEDF2939-E691-4361-B538-4D3DB008DF3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444" end="39887"/>
                </p14:media>
              </p:ext>
            </p:extLst>
          </p:nvPr>
        </p:nvPicPr>
        <p:blipFill rotWithShape="1">
          <a:blip r:embed="rId4">
            <a:lum bright="25000" contrast="38000"/>
          </a:blip>
          <a:srcRect l="34995" t="15826" r="34309" b="32692"/>
          <a:stretch/>
        </p:blipFill>
        <p:spPr>
          <a:xfrm>
            <a:off x="6669571" y="1483568"/>
            <a:ext cx="3623000" cy="34180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C739F7-2994-425E-B2F3-E2EF1795B181}"/>
              </a:ext>
            </a:extLst>
          </p:cNvPr>
          <p:cNvSpPr txBox="1"/>
          <p:nvPr/>
        </p:nvSpPr>
        <p:spPr>
          <a:xfrm>
            <a:off x="835741" y="6007510"/>
            <a:ext cx="10550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PLAY THIS 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rgbClr val="4460B0"/>
                </a:solidFill>
              </a:rPr>
              <a:t>VIDEO</a:t>
            </a:r>
            <a:r>
              <a:rPr lang="en-GB" sz="2800" b="1" dirty="0"/>
              <a:t> OR 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rgbClr val="4460B0"/>
                </a:solidFill>
              </a:rPr>
              <a:t>CHOOSE A LESSON</a:t>
            </a:r>
            <a:r>
              <a:rPr lang="en-GB" sz="3600" b="1" dirty="0"/>
              <a:t> </a:t>
            </a:r>
            <a:r>
              <a:rPr lang="en-GB" sz="2800" b="1" dirty="0"/>
              <a:t>FROM THE LIST BELOW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D979B9-0856-4375-9C2E-DCCBEAD53670}"/>
              </a:ext>
            </a:extLst>
          </p:cNvPr>
          <p:cNvSpPr/>
          <p:nvPr/>
        </p:nvSpPr>
        <p:spPr>
          <a:xfrm>
            <a:off x="1899429" y="2274838"/>
            <a:ext cx="43707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720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latin typeface="Arial Rounded MT Bold" panose="020F0704030504030204" pitchFamily="34" charset="0"/>
              </a:rPr>
              <a:t>USE OF ENGLISH</a:t>
            </a:r>
          </a:p>
        </p:txBody>
      </p:sp>
    </p:spTree>
    <p:extLst>
      <p:ext uri="{BB962C8B-B14F-4D97-AF65-F5344CB8AC3E}">
        <p14:creationId xmlns:p14="http://schemas.microsoft.com/office/powerpoint/2010/main" val="220560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1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C739F7-2994-425E-B2F3-E2EF1795B181}"/>
              </a:ext>
            </a:extLst>
          </p:cNvPr>
          <p:cNvSpPr txBox="1"/>
          <p:nvPr/>
        </p:nvSpPr>
        <p:spPr>
          <a:xfrm>
            <a:off x="820992" y="5792906"/>
            <a:ext cx="10550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PLAY THIS 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rgbClr val="4460B0"/>
                </a:solidFill>
              </a:rPr>
              <a:t>VIDEO</a:t>
            </a:r>
            <a:r>
              <a:rPr lang="en-GB" sz="2800" b="1" dirty="0"/>
              <a:t> OR 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rgbClr val="4460B0"/>
                </a:solidFill>
              </a:rPr>
              <a:t>CHOOSE A LESSON</a:t>
            </a:r>
            <a:r>
              <a:rPr lang="en-GB" sz="3600" b="1" dirty="0"/>
              <a:t> </a:t>
            </a:r>
            <a:r>
              <a:rPr lang="en-GB" sz="2800" b="1" dirty="0"/>
              <a:t>FROM THE LIST BELOW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D979B9-0856-4375-9C2E-DCCBEAD53670}"/>
              </a:ext>
            </a:extLst>
          </p:cNvPr>
          <p:cNvSpPr/>
          <p:nvPr/>
        </p:nvSpPr>
        <p:spPr>
          <a:xfrm>
            <a:off x="3910629" y="2162871"/>
            <a:ext cx="43707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720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latin typeface="Arial Rounded MT Bold" panose="020F0704030504030204" pitchFamily="34" charset="0"/>
              </a:rPr>
              <a:t>USE OF ENGLISH</a:t>
            </a:r>
          </a:p>
        </p:txBody>
      </p:sp>
    </p:spTree>
    <p:extLst>
      <p:ext uri="{BB962C8B-B14F-4D97-AF65-F5344CB8AC3E}">
        <p14:creationId xmlns:p14="http://schemas.microsoft.com/office/powerpoint/2010/main" val="3054861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LOBE ACTIVEBench">
            <a:hlinkClick r:id="" action="ppaction://media"/>
            <a:extLst>
              <a:ext uri="{FF2B5EF4-FFF2-40B4-BE49-F238E27FC236}">
                <a16:creationId xmlns:a16="http://schemas.microsoft.com/office/drawing/2014/main" id="{B0C50F55-B910-4F13-ABBA-AFFF2BB8E3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40000" contrast="-40000"/>
          </a:blip>
          <a:stretch>
            <a:fillRect/>
          </a:stretch>
        </p:blipFill>
        <p:spPr>
          <a:xfrm>
            <a:off x="0" y="432337"/>
            <a:ext cx="12192000" cy="6858000"/>
          </a:xfrm>
          <a:prstGeom prst="rect">
            <a:avLst/>
          </a:prstGeom>
        </p:spPr>
      </p:pic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5B3E0979-C0AA-4C56-8F60-55376217284A}"/>
              </a:ext>
            </a:extLst>
          </p:cNvPr>
          <p:cNvSpPr/>
          <p:nvPr/>
        </p:nvSpPr>
        <p:spPr>
          <a:xfrm>
            <a:off x="1039483" y="2363637"/>
            <a:ext cx="9716555" cy="2629835"/>
          </a:xfrm>
          <a:prstGeom prst="horizontalScroll">
            <a:avLst/>
          </a:prstGeom>
          <a:solidFill>
            <a:srgbClr val="B7AB9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5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cademy Engraved LET" pitchFamily="2" charset="0"/>
                <a:ea typeface="+mn-ea"/>
                <a:cs typeface="+mn-cs"/>
              </a:rPr>
              <a:t>THE HISTORYSCOPE</a:t>
            </a:r>
          </a:p>
        </p:txBody>
      </p:sp>
      <p:sp>
        <p:nvSpPr>
          <p:cNvPr id="4" name="Not Equal 3">
            <a:extLst>
              <a:ext uri="{FF2B5EF4-FFF2-40B4-BE49-F238E27FC236}">
                <a16:creationId xmlns:a16="http://schemas.microsoft.com/office/drawing/2014/main" id="{DAA481C0-034E-4FA1-BD7E-7C2A70EA6559}"/>
              </a:ext>
            </a:extLst>
          </p:cNvPr>
          <p:cNvSpPr/>
          <p:nvPr/>
        </p:nvSpPr>
        <p:spPr>
          <a:xfrm>
            <a:off x="250166" y="6175497"/>
            <a:ext cx="1578634" cy="500332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49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0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019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62</Words>
  <Application>Microsoft Office PowerPoint</Application>
  <PresentationFormat>Widescreen</PresentationFormat>
  <Paragraphs>13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Academy Engraved LET</vt:lpstr>
      <vt:lpstr>Arial</vt:lpstr>
      <vt:lpstr>Arial Rounded MT Bold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4</cp:revision>
  <dcterms:created xsi:type="dcterms:W3CDTF">2019-11-22T19:30:19Z</dcterms:created>
  <dcterms:modified xsi:type="dcterms:W3CDTF">2019-11-29T13:45:42Z</dcterms:modified>
</cp:coreProperties>
</file>