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57" r:id="rId3"/>
    <p:sldId id="257" r:id="rId4"/>
    <p:sldId id="555" r:id="rId5"/>
    <p:sldId id="556" r:id="rId6"/>
    <p:sldId id="256" r:id="rId7"/>
    <p:sldId id="258" r:id="rId8"/>
    <p:sldId id="260" r:id="rId9"/>
    <p:sldId id="261" r:id="rId10"/>
    <p:sldId id="554" r:id="rId11"/>
    <p:sldId id="263" r:id="rId12"/>
    <p:sldId id="552" r:id="rId13"/>
    <p:sldId id="558" r:id="rId14"/>
    <p:sldId id="559" r:id="rId15"/>
    <p:sldId id="560" r:id="rId16"/>
    <p:sldId id="551" r:id="rId17"/>
    <p:sldId id="553" r:id="rId18"/>
    <p:sldId id="262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5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97F-E145-4D6B-9969-6B4D1159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279EB-4EDB-4C47-AE7F-7DD963C60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B11B-2D71-4D1E-896B-AA25B4FD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298F-03B2-4B1D-8DB2-245FA594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468D-6DC5-4027-951E-61AB6604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FF09-B3A1-49D3-ADEE-09C97B20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13AE-AF92-4320-97C1-B2F2CB35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E71C-7C46-420D-BCD9-E44B0032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8DD5-DF9D-4432-B5E1-AADC679E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34701-143B-4358-B34E-54E2B72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EAD8C-2E4E-4D5C-9922-BAAB4CB22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4C5FD-5F8C-4DBF-9CBD-FB00BC5BE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FAEBA-F6A7-470A-8A29-1265ADB1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FFE7-6E59-448A-AB6D-604A894B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ACE85-A78A-4553-ABA3-71F5E32A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7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FB6-0C5C-45D9-BA23-A2A4D9012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2421-542A-4EAE-8433-3E35BF3A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88F7C-180E-4420-9D29-37E9B5BF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B139-AF27-468D-A95A-3F81B2DF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BA39C-0CB6-4667-837A-A449CA4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5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C1D7-E49B-4654-A5B7-9124A78D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F5B8-3FF8-441D-87E5-EB9B5E676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3F446-8EFE-48D9-BA7C-21F4B551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9883-A855-4D66-B8EB-53487D9E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5EFE-E009-454B-BC0E-3989E3A4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5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411-65B1-427D-9D70-D246D515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3323-4300-41AF-B4CD-9174FBCFD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BAF-0751-4ADC-8D18-0C3FE64C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F9C4-CA44-46EE-9E21-E05C44C9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A769-297D-4F7C-B91D-8BDE0E71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6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5DB-1B2D-4946-BA4E-7461B8F3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204-EC61-48F2-9623-1E1C21C3B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83BC3-5017-49AE-AAF0-29D37E448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BB2A5-82FC-4B08-B44F-9330FC2A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C7A5-BC35-405D-B7E4-21CB9B6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5538-B671-46FE-81D2-CD2A68C2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8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02AB-D597-468B-A855-9589693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CDAB-C4F0-4E3F-9ADB-361B9618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A3E9-EA34-4F0B-A001-B07C2B34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AC5A6-0291-456F-A293-D0CA5EED1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43181-0A80-4ED7-87E7-70F7EBDF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05950-1AC3-42C4-895F-FCC92306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5ED1B-B4FC-443C-B854-E88C39B2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D0F7E-2585-42A5-909D-8AC422B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17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E22B-D343-4D02-9E0F-EFDCD7C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CE5B3-2B91-4473-BCD5-55FB0C27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485F2-8483-40DB-80A5-81A4195A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2DC93-D01C-43E5-BE19-BE811E2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4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3EEB6-3298-453E-B48D-2E8C7887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ABCFA-F1DE-4B77-B772-06355A12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DA66-0BEC-4CC3-B969-BB7D8347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6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68DB-0C64-4533-9317-52927A4E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B788-3C91-4533-A16D-8770D193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57ACF-CE24-44E8-A1E3-B03CD85CC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907ED-F495-4FBE-B318-6AC28B04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07A2C-337E-4E90-A9AE-2AF6C5F9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D1251-D4BA-4AD1-BF2D-89FFAB22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6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DF1F-A8BB-42EE-AF1D-346EC669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AA03-F7C4-475C-9321-BF2D9A4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D4707-06DD-4951-8024-256D3F99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DCF9-73B8-41EA-870C-8B0B7E39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0A6E-8BDD-4349-A2BD-FC474F60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6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F603-7774-4EB2-9C83-2B4580E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D25D7-6CDC-428D-81B0-5AB69C19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07C4B-F5CC-4923-B199-D97CEE4B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D2EB-F505-4C29-952D-8798F14A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AF78F-E445-4687-8BF6-6C880733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CB4F-503A-4E2F-A96F-D43B1AB9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8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277A-FAE7-4862-BADA-B8131726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0824B-1E1F-4D1D-BCCF-FB941B43C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6A91-7895-4A69-B3ED-F459A9BA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31A9B-53E3-4236-A77E-27F55AA3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9AB9E-38EA-497B-90C9-2B3380E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05B45-12E6-4DEE-A24C-414FEDCBE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8FC07-E265-4F7E-9F1E-77F774CA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4495-4A20-49F2-BA35-14D5F66B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EAFC9-892C-484F-BE85-7E7B9CFF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58B1-7B4B-4777-9D47-26E2714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5EA5-F888-41C9-ACB7-F6CB5132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C45C-55DE-4732-8E42-B637E24B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158E-48C9-425F-8484-F4D35F27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D30-D8F0-42EB-B5DE-8E516946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4AA3-A02D-4CA3-8583-1EC31319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0284-2A96-4C89-B453-60F83302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8B84-59D9-4FDE-9977-FCAA228F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19567-5D68-454C-9C0B-2F9403E9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13507-AE52-4682-B198-CAB4E1F9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C9B0-0EB4-4CBF-A2AC-718C75BA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CD150-3C6E-4756-B7F9-04ED9E0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7F0D-FFFA-4FD2-8B69-D1014263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EEC9-9E8C-4AF5-8089-09D2D6CC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A9753-FE87-459D-834E-7337F214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56710-E284-46B7-AEEF-726BA60D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ADD0-9D99-49A9-8B06-2CBA7EBB6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92EE4-B006-4139-B323-DC6FCD6A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081A7-B693-4BEC-A8CD-5AC5E2DD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AD4E4-BA1B-4679-9E4F-61083C57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CCD-1D4B-4612-8158-7060DE2B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DD535-160D-42DE-89AB-04C5856B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318B4-75AA-4845-926E-BF4A12CD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DCB6-C99E-4326-9AE4-155B0261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1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A0D05-36C2-432B-81EC-88C9CFFE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3CD77-B3A0-4A99-A464-3DB8AFF2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8D027-BA7A-4C66-9D6E-C1A90E3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E53F-0C57-4BF1-92A2-BD43A46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81A5-FFAF-4A2A-8B71-70B6CCF0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DC5ED-1DEA-49C2-9A47-4B61E56C8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0E97-E0FC-4E15-BAF4-6263DC6D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BC52C-9FE6-49F8-AC6B-B4E06F44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D404F-2018-472E-9320-6F0BE76A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6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58E4-68CC-4D09-B6E2-DBACDDAD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87BC5-96D2-4BEC-BE82-7F0235812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1FD17-85F0-4B66-9374-8B7942BCB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8830-05D4-4118-BF87-0EC48939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4621B-B6E2-4612-9167-6C0AE6A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6097A-D619-446F-91DC-54239941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13953-6316-4D09-BF21-13CB6D9B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2E2F-C474-460D-AAC1-0474B910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D1B22-02CD-4755-80AB-6001DF3A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78272-41F0-4049-9657-609B9DFA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08802-C15F-4E67-BA79-87D9A4C34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9A61-B284-40C3-B45A-A30AB716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F2EA-0A0A-4E4D-8272-B38CA5EA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F48D-E82A-4044-90C0-1464EEA04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16A7-7D45-468A-BF10-95162225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5D1CF-CE68-4477-8BA5-D7219541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pixabay.com/en/antique-furniture-dressing-table-948524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xpixel.net/Books-Old-Literature-Png-Isolated-Book-Read-1957450" TargetMode="External"/><Relationship Id="rId11" Type="http://schemas.openxmlformats.org/officeDocument/2006/relationships/hyperlink" Target="http://null-entity.deviantart.com/art/chaise-longue-precut-436859049" TargetMode="External"/><Relationship Id="rId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books-paper-book-book-pages-read-71858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microsoft.com/office/2007/relationships/hdphoto" Target="../media/hdphoto9.wdp"/><Relationship Id="rId7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2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hyperlink" Target="https://pixabay.com/en/antique-furniture-dressing-table-94852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F4632-F3F5-4283-91FD-A84F4A96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27" y="339249"/>
            <a:ext cx="11387145" cy="65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1448963" y="1754462"/>
            <a:ext cx="2305445" cy="230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4812649" y="1757934"/>
            <a:ext cx="2177860" cy="217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id="{F4311D1A-7D26-4B05-946F-A6BB3DC6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565" y="1537632"/>
            <a:ext cx="2128157" cy="1951919"/>
          </a:xfrm>
          <a:prstGeom prst="rect">
            <a:avLst/>
          </a:prstGeom>
        </p:spPr>
      </p:pic>
      <p:pic>
        <p:nvPicPr>
          <p:cNvPr id="6" name="Picture 5" descr="A picture containing sitting, piece, luggage, stacked&#10;&#10;Description automatically generated">
            <a:extLst>
              <a:ext uri="{FF2B5EF4-FFF2-40B4-BE49-F238E27FC236}">
                <a16:creationId xmlns:a16="http://schemas.microsoft.com/office/drawing/2014/main" id="{440059DD-582D-4E24-90BE-F68E480B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43" t="14129" r="24322" b="12483"/>
          <a:stretch/>
        </p:blipFill>
        <p:spPr>
          <a:xfrm>
            <a:off x="6602185" y="946551"/>
            <a:ext cx="3461336" cy="2955978"/>
          </a:xfrm>
          <a:prstGeom prst="rect">
            <a:avLst/>
          </a:prstGeom>
        </p:spPr>
      </p:pic>
      <p:pic>
        <p:nvPicPr>
          <p:cNvPr id="9" name="Picture 8" descr="A picture containing sitting, wooden, old, table&#10;&#10;Description automatically generated">
            <a:extLst>
              <a:ext uri="{FF2B5EF4-FFF2-40B4-BE49-F238E27FC236}">
                <a16:creationId xmlns:a16="http://schemas.microsoft.com/office/drawing/2014/main" id="{367240E2-DA3B-4385-80FA-CCA8F316D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89" t="8591" r="3589" b="7427"/>
          <a:stretch/>
        </p:blipFill>
        <p:spPr>
          <a:xfrm>
            <a:off x="2924432" y="1375719"/>
            <a:ext cx="3278660" cy="1886465"/>
          </a:xfrm>
          <a:prstGeom prst="rect">
            <a:avLst/>
          </a:prstGeom>
        </p:spPr>
      </p:pic>
      <p:pic>
        <p:nvPicPr>
          <p:cNvPr id="11" name="Picture 10" descr="A close up of a red chair&#10;&#10;Description automatically generated">
            <a:extLst>
              <a:ext uri="{FF2B5EF4-FFF2-40B4-BE49-F238E27FC236}">
                <a16:creationId xmlns:a16="http://schemas.microsoft.com/office/drawing/2014/main" id="{F32C4179-50BB-4EDA-AFB9-1ACED9EC9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69722" y="3902529"/>
            <a:ext cx="3604227" cy="19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8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3D917F02-9DBF-48C3-8A82-00B6E65A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3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8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293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9990" y="859780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MMARESCUE">
            <a:hlinkClick r:id="" action="ppaction://media"/>
            <a:extLst>
              <a:ext uri="{FF2B5EF4-FFF2-40B4-BE49-F238E27FC236}">
                <a16:creationId xmlns:a16="http://schemas.microsoft.com/office/drawing/2014/main" id="{C05B7697-A5EF-4170-9729-7E96E66B5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882828" y="1763486"/>
            <a:ext cx="2556973" cy="26615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104" y="3653829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6DD89698-4C07-41FD-A60F-8912CBBC9B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052472" y="1432429"/>
            <a:ext cx="4247467" cy="424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D42E9-7B22-4980-A1F5-283524D4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86B2B-790A-4B07-96BA-075A7276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00" y="4368001"/>
            <a:ext cx="1321028" cy="75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3C7C57D6-504F-40AF-B186-C04543C49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9007" y="1151163"/>
            <a:ext cx="5793922" cy="5314113"/>
          </a:xfrm>
          <a:prstGeom prst="rect">
            <a:avLst/>
          </a:prstGeom>
        </p:spPr>
      </p:pic>
      <p:pic>
        <p:nvPicPr>
          <p:cNvPr id="5" name="Picture 4" descr="A picture containing indoor, box, sitting, table&#10;&#10;Description automatically generated">
            <a:extLst>
              <a:ext uri="{FF2B5EF4-FFF2-40B4-BE49-F238E27FC236}">
                <a16:creationId xmlns:a16="http://schemas.microsoft.com/office/drawing/2014/main" id="{76DCDDF1-2249-413D-A153-54B67FDF8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5981" y="2806156"/>
            <a:ext cx="4362450" cy="30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3941C-899C-4243-81B3-AFE37008271F}"/>
              </a:ext>
            </a:extLst>
          </p:cNvPr>
          <p:cNvSpPr txBox="1"/>
          <p:nvPr/>
        </p:nvSpPr>
        <p:spPr>
          <a:xfrm>
            <a:off x="659027" y="461968"/>
            <a:ext cx="1087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 ENGLISH SEMINARS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9C4DE-E525-4D1B-9143-FEAF914B8C24}"/>
              </a:ext>
            </a:extLst>
          </p:cNvPr>
          <p:cNvSpPr txBox="1"/>
          <p:nvPr/>
        </p:nvSpPr>
        <p:spPr>
          <a:xfrm>
            <a:off x="2891789" y="5870639"/>
            <a:ext cx="640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www.oxfordenglishseminars.uk                 0044 1865 600397</a:t>
            </a:r>
          </a:p>
          <a:p>
            <a:pPr algn="ctr"/>
            <a:r>
              <a:rPr lang="en-GB" sz="2000" b="1" dirty="0"/>
              <a:t>info@oxfordenglish.net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9199EC9-8D41-4590-8DDF-FA4455F7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5" y="1386840"/>
            <a:ext cx="7102929" cy="4084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1971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45"/>
            <a:ext cx="12192000" cy="71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257360" y="1074936"/>
            <a:ext cx="3368478" cy="3366435"/>
          </a:xfrm>
          <a:prstGeom prst="ellipse">
            <a:avLst/>
          </a:prstGeom>
          <a:ln>
            <a:noFill/>
          </a:ln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20082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474028" y="1314450"/>
            <a:ext cx="2826558" cy="282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6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5D183-E8E8-42DD-B0AF-C318F82D4C6E}"/>
              </a:ext>
            </a:extLst>
          </p:cNvPr>
          <p:cNvSpPr/>
          <p:nvPr/>
        </p:nvSpPr>
        <p:spPr>
          <a:xfrm>
            <a:off x="4547507" y="1322614"/>
            <a:ext cx="2620736" cy="295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08BA344C-807D-4F4A-997B-99AF6D7237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840647" y="2267916"/>
            <a:ext cx="1878562" cy="19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E9E9C-798B-4083-A56D-2E0E7096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889" y="3245615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</Words>
  <Application>Microsoft Office PowerPoint</Application>
  <PresentationFormat>Widescreen</PresentationFormat>
  <Paragraphs>3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17</cp:revision>
  <dcterms:created xsi:type="dcterms:W3CDTF">2019-12-04T22:11:47Z</dcterms:created>
  <dcterms:modified xsi:type="dcterms:W3CDTF">2019-12-10T21:36:49Z</dcterms:modified>
</cp:coreProperties>
</file>