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FFDD-C4B2-475E-9B71-B2A5024F9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414FF-33CD-49EC-AE9E-DEB05CB06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59A62-913C-4B07-8957-1A3F34A9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F937-F70B-4B06-A41B-84CEA26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5384B-5146-4EE7-AB23-83D8D2D8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9B1-F291-413C-99F8-E5607AEE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91047-3E07-47C9-8EF6-B86F0171D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CEBE-6517-46DA-88F2-886C9B75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FEA3A-CE37-4CC4-A8E2-FE47319B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3F4DD-1D36-4F45-964D-FF2BABA6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F4CE7-5E10-46BA-B5C6-AE1BD957D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C3E1B-B0E8-401F-8E03-8B5C000CD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82A7-4232-4791-9843-23AD9107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8722-EDA9-4CA8-AB1D-9D7EDA42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2670C-84C5-466D-97F8-0E25F41C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5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C5D6-AB9F-4754-97D4-C9522D47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4CD6-9243-4DD5-972E-20AD35A9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33A7-A832-4BDC-B87A-F67D7095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A800-87BF-4AF3-AF59-5276D038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8F0D6-972E-4597-9263-F272F3E3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3515-462C-495F-A96B-3E3F1E3F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F4E5A-C5A0-460D-8A56-C0B6BA80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4818-A93A-4B93-AC89-3E118E10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E4A79-8AD4-41D0-9493-E0980F98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F632-DE25-4331-8864-8FFCB385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0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3C70-A447-43CC-B848-64CFFB6A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D9B5-64A8-486D-AB6D-2E62FAD3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59AAD-E367-4519-BA1A-2941EB724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BDAC6-48B3-4904-BC66-24ACE0A6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0CA70-3580-4540-8E68-82C267B9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232D8-0941-464A-8788-041CD398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5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375A-15C0-4D74-9DBD-1AA6EB9C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75939-1EC5-40FC-BC22-7C7941BD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B6231-1405-4FD5-BC45-AB5CB6BAC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AD1DD-D1DA-4E3E-8BE0-3E239AFF8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8AD64-5A27-4630-8FDA-417317C3E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5E3EE-94B2-4262-9BAE-5CFEA359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C0BC1-A85A-4A51-9328-BA292BFD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43A04-34D4-449E-9189-C6F9B1C9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9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F15A-2296-4CD2-B13D-31DF7FFE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967F8-DB2C-45CF-845D-22B9B84A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D9F5E-BA0E-43AC-ABA4-3CFEB570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F1A99-7698-42D3-B9D8-5F58005E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57708-FB00-484C-BB8C-A38E02FB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95F6-D9DE-4BCE-97F7-DF0D2EC0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08FD-75BA-4E6E-9D7A-B71CA5F6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4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1699-A392-471F-9F13-A29E8D1D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D716-DBB1-4E71-B30C-6CD3AA60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C66A9-0153-4D63-BA48-1CC76765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372C0-FD52-43F9-ADF6-47A4D497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0CAF2-4227-4314-BF07-24E41DEE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A5D85-9429-46B8-A044-A1E47978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9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CC7A-C05F-492B-B84F-51B860A7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64CDE-C460-468A-934B-7D3E86E3B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3FE09-D507-435D-82D8-96CCE55FB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4A6A-E72F-4DA2-8F59-508A24A4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05519-9362-43CB-A47A-7DDDCA6D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C54C4-AB20-4967-B69A-15EBFFA0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5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84AAA-02EA-4FB2-AFFE-78135F1F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F8EE2-92D1-460A-811E-BA1F35617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4A268-6C9B-4655-A44A-EC096C6BD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1654-AAD0-4DDC-980B-C0B3A80EF28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4F6B-117B-49C7-B3B7-A6202936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5F310-8481-4FAB-94D0-8D0AD2BB3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A27E-74DA-42C3-B5B3-0B7AC7DBB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64246A-04BC-4F23-A79A-61163EC2A96D}"/>
              </a:ext>
            </a:extLst>
          </p:cNvPr>
          <p:cNvSpPr txBox="1"/>
          <p:nvPr/>
        </p:nvSpPr>
        <p:spPr>
          <a:xfrm>
            <a:off x="540774" y="2082529"/>
            <a:ext cx="7384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POSSIBILITIES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OBLIGATIONS</a:t>
            </a:r>
          </a:p>
        </p:txBody>
      </p:sp>
      <p:pic>
        <p:nvPicPr>
          <p:cNvPr id="4" name="WOPT POSSOBS TH">
            <a:hlinkClick r:id="" action="ppaction://media"/>
            <a:extLst>
              <a:ext uri="{FF2B5EF4-FFF2-40B4-BE49-F238E27FC236}">
                <a16:creationId xmlns:a16="http://schemas.microsoft.com/office/drawing/2014/main" id="{3564BA9C-09C9-48CF-BBC3-9EC59ABE92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831" r="14936" b="6223"/>
          <a:stretch/>
        </p:blipFill>
        <p:spPr>
          <a:xfrm>
            <a:off x="7277876" y="1540409"/>
            <a:ext cx="4226769" cy="308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0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2019-11-12T17:35:37Z</dcterms:created>
  <dcterms:modified xsi:type="dcterms:W3CDTF">2019-11-12T17:40:29Z</dcterms:modified>
</cp:coreProperties>
</file>