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8" r:id="rId2"/>
    <p:sldId id="439" r:id="rId3"/>
    <p:sldId id="44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49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2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9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9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2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9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2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9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7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3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7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27/08/2018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66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542A0-4043-41B9-9479-AF52D7BD1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6" y="0"/>
            <a:ext cx="12386576" cy="7704281"/>
          </a:xfrm>
          <a:prstGeom prst="rect">
            <a:avLst/>
          </a:prstGeom>
        </p:spPr>
      </p:pic>
      <p:pic>
        <p:nvPicPr>
          <p:cNvPr id="3" name="Picture 2" descr="International Migration Growth Keeping Population Numbers Steady ...">
            <a:extLst>
              <a:ext uri="{FF2B5EF4-FFF2-40B4-BE49-F238E27FC236}">
                <a16:creationId xmlns:a16="http://schemas.microsoft.com/office/drawing/2014/main" id="{0C97AF51-5814-40C3-88E8-7C908DD2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513">
            <a:off x="511433" y="1717379"/>
            <a:ext cx="4890684" cy="4013871"/>
          </a:xfrm>
          <a:prstGeom prst="rec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D0A8E-D90E-4E09-9D2E-3D3F7806FA36}"/>
              </a:ext>
            </a:extLst>
          </p:cNvPr>
          <p:cNvSpPr txBox="1"/>
          <p:nvPr/>
        </p:nvSpPr>
        <p:spPr>
          <a:xfrm>
            <a:off x="8857858" y="5378674"/>
            <a:ext cx="294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OETV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3F0BA-B11C-436B-8F37-91FB280D2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6"/>
          <a:stretch/>
        </p:blipFill>
        <p:spPr>
          <a:xfrm flipH="1">
            <a:off x="5284734" y="7744"/>
            <a:ext cx="7073414" cy="770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AE5E1-2F36-4463-AFCE-05135B34C634}"/>
              </a:ext>
            </a:extLst>
          </p:cNvPr>
          <p:cNvSpPr txBox="1"/>
          <p:nvPr/>
        </p:nvSpPr>
        <p:spPr>
          <a:xfrm>
            <a:off x="6082946" y="2016154"/>
            <a:ext cx="5385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COTTON</a:t>
            </a:r>
          </a:p>
        </p:txBody>
      </p:sp>
      <p:pic>
        <p:nvPicPr>
          <p:cNvPr id="12" name="commonman">
            <a:hlinkClick r:id="" action="ppaction://media"/>
            <a:extLst>
              <a:ext uri="{FF2B5EF4-FFF2-40B4-BE49-F238E27FC236}">
                <a16:creationId xmlns:a16="http://schemas.microsoft.com/office/drawing/2014/main" id="{EE178923-4799-4D7A-89AE-291146BB8D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28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97457" y="2396876"/>
            <a:ext cx="654275" cy="716635"/>
          </a:xfrm>
          <a:prstGeom prst="rect">
            <a:avLst/>
          </a:prstGeom>
        </p:spPr>
      </p:pic>
      <p:pic>
        <p:nvPicPr>
          <p:cNvPr id="1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5426D742-114B-4D5A-B96D-B6765F544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1196167" y="2587541"/>
            <a:ext cx="3153443" cy="3148651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17" name="commonman">
            <a:hlinkClick r:id="" action="ppaction://media"/>
            <a:extLst>
              <a:ext uri="{FF2B5EF4-FFF2-40B4-BE49-F238E27FC236}">
                <a16:creationId xmlns:a16="http://schemas.microsoft.com/office/drawing/2014/main" id="{35C60EB9-58FE-4056-B85C-A231C525F1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1217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7596" y="6602529"/>
            <a:ext cx="654275" cy="716635"/>
          </a:xfrm>
          <a:prstGeom prst="rect">
            <a:avLst/>
          </a:prstGeom>
        </p:spPr>
      </p:pic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427DA143-7968-4229-81AE-B3D4698D34FC}"/>
              </a:ext>
            </a:extLst>
          </p:cNvPr>
          <p:cNvSpPr/>
          <p:nvPr/>
        </p:nvSpPr>
        <p:spPr>
          <a:xfrm>
            <a:off x="-76187" y="1408765"/>
            <a:ext cx="5824210" cy="5053370"/>
          </a:xfrm>
          <a:prstGeom prst="star32">
            <a:avLst/>
          </a:prstGeom>
          <a:solidFill>
            <a:srgbClr val="EEE71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43126-684B-43AC-9B9F-2DB6F98FA5EC}"/>
              </a:ext>
            </a:extLst>
          </p:cNvPr>
          <p:cNvSpPr/>
          <p:nvPr/>
        </p:nvSpPr>
        <p:spPr>
          <a:xfrm>
            <a:off x="-230002" y="3005622"/>
            <a:ext cx="6248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WORLD TURNS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SHOW YOU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BRILLIANT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ART AND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DEFINE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F5040-D847-4DFF-9555-072E4F118896}"/>
              </a:ext>
            </a:extLst>
          </p:cNvPr>
          <p:cNvSpPr txBox="1"/>
          <p:nvPr/>
        </p:nvSpPr>
        <p:spPr>
          <a:xfrm>
            <a:off x="799325" y="1781264"/>
            <a:ext cx="418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MEDIASPHERE</a:t>
            </a: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 </a:t>
            </a:r>
            <a:endParaRPr kumimoji="0" lang="en-GB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Papyrus" panose="03070502060502030205" pitchFamily="66" charset="0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641A63-184C-4D41-A116-75D810199C95}"/>
              </a:ext>
            </a:extLst>
          </p:cNvPr>
          <p:cNvSpPr/>
          <p:nvPr/>
        </p:nvSpPr>
        <p:spPr>
          <a:xfrm>
            <a:off x="4718649" y="120770"/>
            <a:ext cx="1377351" cy="51396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8" grpId="0" animBg="1"/>
      <p:bldP spid="18" grpId="1" animBg="1"/>
      <p:bldP spid="19" grpId="0"/>
      <p:bldP spid="19" grpId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542A0-4043-41B9-9479-AF52D7BD1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6" y="0"/>
            <a:ext cx="12386576" cy="7704281"/>
          </a:xfrm>
          <a:prstGeom prst="rect">
            <a:avLst/>
          </a:prstGeom>
        </p:spPr>
      </p:pic>
      <p:pic>
        <p:nvPicPr>
          <p:cNvPr id="3" name="Picture 2" descr="International Migration Growth Keeping Population Numbers Steady ...">
            <a:extLst>
              <a:ext uri="{FF2B5EF4-FFF2-40B4-BE49-F238E27FC236}">
                <a16:creationId xmlns:a16="http://schemas.microsoft.com/office/drawing/2014/main" id="{0C97AF51-5814-40C3-88E8-7C908DD2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513">
            <a:off x="511433" y="1717379"/>
            <a:ext cx="4890684" cy="4013871"/>
          </a:xfrm>
          <a:prstGeom prst="rec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D0A8E-D90E-4E09-9D2E-3D3F7806FA36}"/>
              </a:ext>
            </a:extLst>
          </p:cNvPr>
          <p:cNvSpPr txBox="1"/>
          <p:nvPr/>
        </p:nvSpPr>
        <p:spPr>
          <a:xfrm>
            <a:off x="8857858" y="5378674"/>
            <a:ext cx="294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OETV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3F0BA-B11C-436B-8F37-91FB280D2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6"/>
          <a:stretch/>
        </p:blipFill>
        <p:spPr>
          <a:xfrm flipH="1">
            <a:off x="5284734" y="7744"/>
            <a:ext cx="7073414" cy="770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AE5E1-2F36-4463-AFCE-05135B34C634}"/>
              </a:ext>
            </a:extLst>
          </p:cNvPr>
          <p:cNvSpPr txBox="1"/>
          <p:nvPr/>
        </p:nvSpPr>
        <p:spPr>
          <a:xfrm>
            <a:off x="6082946" y="2016154"/>
            <a:ext cx="5385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COTTON</a:t>
            </a:r>
          </a:p>
        </p:txBody>
      </p:sp>
      <p:pic>
        <p:nvPicPr>
          <p:cNvPr id="12" name="commonman">
            <a:hlinkClick r:id="" action="ppaction://media"/>
            <a:extLst>
              <a:ext uri="{FF2B5EF4-FFF2-40B4-BE49-F238E27FC236}">
                <a16:creationId xmlns:a16="http://schemas.microsoft.com/office/drawing/2014/main" id="{EE178923-4799-4D7A-89AE-291146BB8D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28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97457" y="2396876"/>
            <a:ext cx="654275" cy="716635"/>
          </a:xfrm>
          <a:prstGeom prst="rect">
            <a:avLst/>
          </a:prstGeom>
        </p:spPr>
      </p:pic>
      <p:pic>
        <p:nvPicPr>
          <p:cNvPr id="1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5426D742-114B-4D5A-B96D-B6765F544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1196167" y="2587541"/>
            <a:ext cx="3153443" cy="3148651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17" name="commonman">
            <a:hlinkClick r:id="" action="ppaction://media"/>
            <a:extLst>
              <a:ext uri="{FF2B5EF4-FFF2-40B4-BE49-F238E27FC236}">
                <a16:creationId xmlns:a16="http://schemas.microsoft.com/office/drawing/2014/main" id="{35C60EB9-58FE-4056-B85C-A231C525F1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1217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7596" y="6602529"/>
            <a:ext cx="654275" cy="716635"/>
          </a:xfrm>
          <a:prstGeom prst="rect">
            <a:avLst/>
          </a:prstGeom>
        </p:spPr>
      </p:pic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427DA143-7968-4229-81AE-B3D4698D34FC}"/>
              </a:ext>
            </a:extLst>
          </p:cNvPr>
          <p:cNvSpPr/>
          <p:nvPr/>
        </p:nvSpPr>
        <p:spPr>
          <a:xfrm>
            <a:off x="-76187" y="1408765"/>
            <a:ext cx="5824210" cy="5053370"/>
          </a:xfrm>
          <a:prstGeom prst="star32">
            <a:avLst/>
          </a:prstGeom>
          <a:solidFill>
            <a:srgbClr val="EEE71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43126-684B-43AC-9B9F-2DB6F98FA5EC}"/>
              </a:ext>
            </a:extLst>
          </p:cNvPr>
          <p:cNvSpPr/>
          <p:nvPr/>
        </p:nvSpPr>
        <p:spPr>
          <a:xfrm>
            <a:off x="-230002" y="3005622"/>
            <a:ext cx="6248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WORLD TURNS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SHOW YOU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BRILLIANT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ART AND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DEFINE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F5040-D847-4DFF-9555-072E4F118896}"/>
              </a:ext>
            </a:extLst>
          </p:cNvPr>
          <p:cNvSpPr txBox="1"/>
          <p:nvPr/>
        </p:nvSpPr>
        <p:spPr>
          <a:xfrm>
            <a:off x="799325" y="1781264"/>
            <a:ext cx="418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MEDIASPHERE</a:t>
            </a: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 </a:t>
            </a:r>
            <a:endParaRPr kumimoji="0" lang="en-GB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Papyrus" panose="03070502060502030205" pitchFamily="66" charset="0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641A63-184C-4D41-A116-75D810199C95}"/>
              </a:ext>
            </a:extLst>
          </p:cNvPr>
          <p:cNvSpPr/>
          <p:nvPr/>
        </p:nvSpPr>
        <p:spPr>
          <a:xfrm>
            <a:off x="4718649" y="120770"/>
            <a:ext cx="1377351" cy="51396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8" grpId="0" animBg="1"/>
      <p:bldP spid="18" grpId="1" animBg="1"/>
      <p:bldP spid="19" grpId="0"/>
      <p:bldP spid="19" grpId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542A0-4043-41B9-9479-AF52D7BD1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6" y="0"/>
            <a:ext cx="12386576" cy="7704281"/>
          </a:xfrm>
          <a:prstGeom prst="rect">
            <a:avLst/>
          </a:prstGeom>
        </p:spPr>
      </p:pic>
      <p:pic>
        <p:nvPicPr>
          <p:cNvPr id="3" name="Picture 2" descr="International Migration Growth Keeping Population Numbers Steady ...">
            <a:extLst>
              <a:ext uri="{FF2B5EF4-FFF2-40B4-BE49-F238E27FC236}">
                <a16:creationId xmlns:a16="http://schemas.microsoft.com/office/drawing/2014/main" id="{0C97AF51-5814-40C3-88E8-7C908DD2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404">
            <a:off x="332892" y="1993397"/>
            <a:ext cx="6232924" cy="4184702"/>
          </a:xfrm>
          <a:prstGeom prst="rec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D0A8E-D90E-4E09-9D2E-3D3F7806FA36}"/>
              </a:ext>
            </a:extLst>
          </p:cNvPr>
          <p:cNvSpPr txBox="1"/>
          <p:nvPr/>
        </p:nvSpPr>
        <p:spPr>
          <a:xfrm>
            <a:off x="8857858" y="5378674"/>
            <a:ext cx="294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OETV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3F0BA-B11C-436B-8F37-91FB280D2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6"/>
          <a:stretch/>
        </p:blipFill>
        <p:spPr>
          <a:xfrm flipH="1">
            <a:off x="5284734" y="7744"/>
            <a:ext cx="7073414" cy="770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AE5E1-2F36-4463-AFCE-05135B34C634}"/>
              </a:ext>
            </a:extLst>
          </p:cNvPr>
          <p:cNvSpPr txBox="1"/>
          <p:nvPr/>
        </p:nvSpPr>
        <p:spPr>
          <a:xfrm>
            <a:off x="6082946" y="2016154"/>
            <a:ext cx="5385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COTTON</a:t>
            </a:r>
          </a:p>
        </p:txBody>
      </p:sp>
      <p:pic>
        <p:nvPicPr>
          <p:cNvPr id="12" name="commonman">
            <a:hlinkClick r:id="" action="ppaction://media"/>
            <a:extLst>
              <a:ext uri="{FF2B5EF4-FFF2-40B4-BE49-F238E27FC236}">
                <a16:creationId xmlns:a16="http://schemas.microsoft.com/office/drawing/2014/main" id="{EE178923-4799-4D7A-89AE-291146BB8D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28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97457" y="2396876"/>
            <a:ext cx="654275" cy="716635"/>
          </a:xfrm>
          <a:prstGeom prst="rect">
            <a:avLst/>
          </a:prstGeom>
        </p:spPr>
      </p:pic>
      <p:pic>
        <p:nvPicPr>
          <p:cNvPr id="1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5426D742-114B-4D5A-B96D-B6765F544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1346001" y="2396876"/>
            <a:ext cx="3153443" cy="3148651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17" name="commonman">
            <a:hlinkClick r:id="" action="ppaction://media"/>
            <a:extLst>
              <a:ext uri="{FF2B5EF4-FFF2-40B4-BE49-F238E27FC236}">
                <a16:creationId xmlns:a16="http://schemas.microsoft.com/office/drawing/2014/main" id="{35C60EB9-58FE-4056-B85C-A231C525F1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1217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7596" y="6602529"/>
            <a:ext cx="654275" cy="716635"/>
          </a:xfrm>
          <a:prstGeom prst="rect">
            <a:avLst/>
          </a:prstGeom>
        </p:spPr>
      </p:pic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427DA143-7968-4229-81AE-B3D4698D34FC}"/>
              </a:ext>
            </a:extLst>
          </p:cNvPr>
          <p:cNvSpPr/>
          <p:nvPr/>
        </p:nvSpPr>
        <p:spPr>
          <a:xfrm>
            <a:off x="90780" y="902315"/>
            <a:ext cx="5502823" cy="5053370"/>
          </a:xfrm>
          <a:prstGeom prst="star32">
            <a:avLst/>
          </a:prstGeom>
          <a:solidFill>
            <a:srgbClr val="EEE71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43126-684B-43AC-9B9F-2DB6F98FA5EC}"/>
              </a:ext>
            </a:extLst>
          </p:cNvPr>
          <p:cNvSpPr/>
          <p:nvPr/>
        </p:nvSpPr>
        <p:spPr>
          <a:xfrm>
            <a:off x="-175124" y="2734344"/>
            <a:ext cx="6248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WE STOP THE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WORLD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SHOW YOU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BRILLIANT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ART AND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DEFINE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F5040-D847-4DFF-9555-072E4F118896}"/>
              </a:ext>
            </a:extLst>
          </p:cNvPr>
          <p:cNvSpPr txBox="1"/>
          <p:nvPr/>
        </p:nvSpPr>
        <p:spPr>
          <a:xfrm>
            <a:off x="799325" y="1781264"/>
            <a:ext cx="418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MEDIASPHERE</a:t>
            </a: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 </a:t>
            </a:r>
            <a:endParaRPr kumimoji="0" lang="en-GB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Papyrus" panose="03070502060502030205" pitchFamily="66" charset="0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641A63-184C-4D41-A116-75D810199C95}"/>
              </a:ext>
            </a:extLst>
          </p:cNvPr>
          <p:cNvSpPr/>
          <p:nvPr/>
        </p:nvSpPr>
        <p:spPr>
          <a:xfrm>
            <a:off x="4718649" y="120770"/>
            <a:ext cx="1377351" cy="51396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8" grpId="0" animBg="1"/>
      <p:bldP spid="18" grpId="1" animBg="1"/>
      <p:bldP spid="19" grpId="0"/>
      <p:bldP spid="19" grpId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76</Words>
  <Application>Microsoft Office PowerPoint</Application>
  <PresentationFormat>Widescreen</PresentationFormat>
  <Paragraphs>33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Castellar</vt:lpstr>
      <vt:lpstr>Papyrus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6</cp:revision>
  <dcterms:created xsi:type="dcterms:W3CDTF">2018-07-16T13:40:27Z</dcterms:created>
  <dcterms:modified xsi:type="dcterms:W3CDTF">2018-08-27T21:39:36Z</dcterms:modified>
</cp:coreProperties>
</file>