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6DD9"/>
    <a:srgbClr val="1F6E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78" autoAdjust="0"/>
    <p:restoredTop sz="94660"/>
  </p:normalViewPr>
  <p:slideViewPr>
    <p:cSldViewPr snapToGrid="0">
      <p:cViewPr varScale="1">
        <p:scale>
          <a:sx n="82" d="100"/>
          <a:sy n="82" d="100"/>
        </p:scale>
        <p:origin x="2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9B872-939D-48E3-B2EC-A4E2F9946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8FBC1-7BF0-4B41-BA5D-1635DFAAA3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B0A1B-AACB-4C96-8331-383713611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FCCF-304D-4566-A059-574F7204AF06}" type="datetimeFigureOut">
              <a:rPr lang="en-GB" smtClean="0"/>
              <a:t>16/11/2019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B5C91-3846-47BF-BE41-4F3107036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7F412-6771-49F4-B153-5597D77C0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2CAF-4347-4D2B-A112-14DA76C40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353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1C6AD-C552-4AD8-8412-702251931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D982C1-ECD4-4A50-BA10-CBB132139F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C19E8-B71A-4AB2-B6BD-BFD0A4D90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FCCF-304D-4566-A059-574F7204AF06}" type="datetimeFigureOut">
              <a:rPr lang="en-GB" smtClean="0"/>
              <a:t>16/11/2019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E4696-34F6-4B15-8F53-193B4A764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0F602-CEC6-44E7-93D4-74C806A5E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2CAF-4347-4D2B-A112-14DA76C40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275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E49D11-70C0-4735-87C0-6EC356D0F5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BF653A-74A1-45CB-9CEB-136B5AE7BC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57B85-056C-494C-8312-E05F72E7F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FCCF-304D-4566-A059-574F7204AF06}" type="datetimeFigureOut">
              <a:rPr lang="en-GB" smtClean="0"/>
              <a:t>16/11/2019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FAC8F-6044-45ED-993E-6C153EC77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CE910-A4D4-4CD1-83DA-0E646E727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2CAF-4347-4D2B-A112-14DA76C40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750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47200-9590-4702-A9E4-784B4E929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6B51F-6D5E-4C29-BC8F-926903209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0D0D4-2523-4265-9A60-5FC07EEE9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FCCF-304D-4566-A059-574F7204AF06}" type="datetimeFigureOut">
              <a:rPr lang="en-GB" smtClean="0"/>
              <a:t>16/11/2019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7B738-2128-41C6-820E-5A0AEFD89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C9851-32B4-455C-A29C-19667E881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2CAF-4347-4D2B-A112-14DA76C40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147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D0C87-8141-4BB0-8D86-087E1C024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705A9-687E-4CBD-AC66-107178D7A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A72E2-D67A-481B-98E9-6C456603B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FCCF-304D-4566-A059-574F7204AF06}" type="datetimeFigureOut">
              <a:rPr lang="en-GB" smtClean="0"/>
              <a:t>16/11/2019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6178C-F54E-497F-9EE6-17FF25DFD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F56FA-CB4D-4555-8769-215FCA62E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2CAF-4347-4D2B-A112-14DA76C40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46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856B0-7CED-4B83-AB45-0A42FBB6F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4E90F-D9BE-4EA2-A458-D0EFD94C85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AE12D7-C238-47C4-92F2-1F1A0DF669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22E89F-DD49-4822-9AF9-25D0CDAD5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FCCF-304D-4566-A059-574F7204AF06}" type="datetimeFigureOut">
              <a:rPr lang="en-GB" smtClean="0"/>
              <a:t>16/11/2019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835F73-F108-41D2-8578-183829844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581374-14CE-47FD-9BA1-8CB84F857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2CAF-4347-4D2B-A112-14DA76C40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625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B8F01-FAAF-4210-912C-350387D45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DC081-08CC-4A81-A8F4-1E43AE0A7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3755B1-DC54-46C4-9F3E-FE7299175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D863BF-2B4D-4EAA-B6A7-2106DCBAE1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FA52D0-8A2C-4842-855B-0B0E534942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A9F13F-6811-4945-9974-C78081FA8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FCCF-304D-4566-A059-574F7204AF06}" type="datetimeFigureOut">
              <a:rPr lang="en-GB" smtClean="0"/>
              <a:t>16/11/2019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7F8B13-F71B-4E8E-AA1D-AB99DA2E4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E836E6-4CF3-453C-B4C6-43F32394E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2CAF-4347-4D2B-A112-14DA76C40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955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33DE4-7233-45AE-906C-1E4774E21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7D6934-389C-4283-9BF8-C39F68C0C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FCCF-304D-4566-A059-574F7204AF06}" type="datetimeFigureOut">
              <a:rPr lang="en-GB" smtClean="0"/>
              <a:t>16/11/2019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E6241B-ABE4-483F-AF9C-B3D50233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866285-2ADE-40E4-A913-895E6D948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2CAF-4347-4D2B-A112-14DA76C40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37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0F03DD-0B9A-4226-8A9D-0FDC08F06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FCCF-304D-4566-A059-574F7204AF06}" type="datetimeFigureOut">
              <a:rPr lang="en-GB" smtClean="0"/>
              <a:t>16/11/2019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15DF0C-BE50-4EE3-80F7-059277F7D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35332A-A0ED-4D26-9C71-63FEBA111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2CAF-4347-4D2B-A112-14DA76C40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917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C1B4A-1F7F-4AB4-B2A6-E92F8F73C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9683C-998F-4847-8E24-10012C566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E1AE09-0F23-48F3-9814-9C2536A57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C8E1CB-EA9D-4F60-B690-51474DD06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FCCF-304D-4566-A059-574F7204AF06}" type="datetimeFigureOut">
              <a:rPr lang="en-GB" smtClean="0"/>
              <a:t>16/11/2019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0889F5-38AA-4F17-B44B-6936CFE4A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2EC58-D799-421B-B9AC-79301E272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2CAF-4347-4D2B-A112-14DA76C40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759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9D84-8544-46D4-A97F-20FB02B37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AABE76-6EE5-4805-8006-4D2784E990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956637-8A5A-4DBA-B7D5-FEC5EBF54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D53692-0355-4845-A21C-1A031AFC8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FCCF-304D-4566-A059-574F7204AF06}" type="datetimeFigureOut">
              <a:rPr lang="en-GB" smtClean="0"/>
              <a:t>16/11/2019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B8404B-1CF3-45B8-89A4-A2161F13C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191D2-613B-4782-90FC-91B0A3038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2CAF-4347-4D2B-A112-14DA76C40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944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7C307A-6CFD-4417-A85E-C029A0857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A2E9EF-A6B5-418A-8327-5350F0534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3CF3F-C507-4986-B652-C943FB1982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FFCCF-304D-4566-A059-574F7204AF06}" type="datetimeFigureOut">
              <a:rPr lang="en-GB" smtClean="0"/>
              <a:t>16/11/2019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D0C89-C078-4D82-962F-C6513307E3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EE3A1-22BC-43BE-90BC-073F9D5DAC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32CAF-4347-4D2B-A112-14DA76C40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409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AF2B00-289B-4C6C-B480-291276014DC5}"/>
              </a:ext>
            </a:extLst>
          </p:cNvPr>
          <p:cNvSpPr txBox="1"/>
          <p:nvPr/>
        </p:nvSpPr>
        <p:spPr>
          <a:xfrm>
            <a:off x="1259634" y="2136338"/>
            <a:ext cx="60462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Arial Rounded MT Bold" panose="020F0704030504030204" pitchFamily="34" charset="0"/>
              </a:rPr>
              <a:t>WELCOME </a:t>
            </a:r>
          </a:p>
          <a:p>
            <a:pPr algn="ctr"/>
            <a:r>
              <a:rPr lang="en-GB" sz="5400" dirty="0">
                <a:latin typeface="Arial Rounded MT Bold" panose="020F0704030504030204" pitchFamily="34" charset="0"/>
              </a:rPr>
              <a:t>TO </a:t>
            </a:r>
          </a:p>
          <a:p>
            <a:pPr algn="ctr"/>
            <a:r>
              <a:rPr lang="en-GB" sz="5400" dirty="0">
                <a:ln>
                  <a:solidFill>
                    <a:sysClr val="windowText" lastClr="000000"/>
                  </a:solidFill>
                </a:ln>
                <a:solidFill>
                  <a:srgbClr val="206DD9"/>
                </a:solidFill>
                <a:latin typeface="Arial Rounded MT Bold" panose="020F0704030504030204" pitchFamily="34" charset="0"/>
              </a:rPr>
              <a:t>USE OF ENGLISH</a:t>
            </a:r>
          </a:p>
        </p:txBody>
      </p:sp>
      <p:pic>
        <p:nvPicPr>
          <p:cNvPr id="11" name="AMP  W O P T  u o e  th newgeneration">
            <a:hlinkClick r:id="" action="ppaction://media"/>
            <a:extLst>
              <a:ext uri="{FF2B5EF4-FFF2-40B4-BE49-F238E27FC236}">
                <a16:creationId xmlns:a16="http://schemas.microsoft.com/office/drawing/2014/main" id="{CC818043-28EA-4257-816E-121FDDB3FAC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3000"/>
          </a:blip>
          <a:srcRect l="17701" t="3698" r="10384" b="2204"/>
          <a:stretch/>
        </p:blipFill>
        <p:spPr>
          <a:xfrm>
            <a:off x="7585788" y="1623528"/>
            <a:ext cx="4208106" cy="30981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Not Equal 11">
            <a:extLst>
              <a:ext uri="{FF2B5EF4-FFF2-40B4-BE49-F238E27FC236}">
                <a16:creationId xmlns:a16="http://schemas.microsoft.com/office/drawing/2014/main" id="{5A6B59DC-7E01-400A-BB5D-98DDA553EF00}"/>
              </a:ext>
            </a:extLst>
          </p:cNvPr>
          <p:cNvSpPr/>
          <p:nvPr/>
        </p:nvSpPr>
        <p:spPr>
          <a:xfrm>
            <a:off x="793102" y="541176"/>
            <a:ext cx="2323322" cy="1436914"/>
          </a:xfrm>
          <a:prstGeom prst="mathNotEqua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8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92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78049">
                <p:cTn id="23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5</Words>
  <Application>Microsoft Office PowerPoint</Application>
  <PresentationFormat>Widescreen</PresentationFormat>
  <Paragraphs>3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25</cp:revision>
  <dcterms:created xsi:type="dcterms:W3CDTF">2017-08-29T19:16:38Z</dcterms:created>
  <dcterms:modified xsi:type="dcterms:W3CDTF">2019-11-16T17:03:41Z</dcterms:modified>
</cp:coreProperties>
</file>