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22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7CF9-FC17-4DAF-9DA3-EAF719031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0DECFA-D699-4B11-87D3-423FA4A90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12177-A022-4056-BC94-A495800DB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DB28D-D6C7-463F-803D-2D76E8E71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8ACEA-DA59-4B4B-A8A1-E7DE0C4A6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14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7B3B9-7264-42B3-8E82-AC7F5CE8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28B88-E5CA-4949-B23C-E6903D737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C461F-E1C9-44AC-8F79-3D6B49E5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2877F-9B26-4945-B462-AE74D901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1E388-F4AF-4D6B-A9AE-FC45638B7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58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12F37-8F43-46C8-B8F5-F0D36F25B4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95E93C-3F2E-44D6-B488-6DBFD9BDC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506A1-ABC1-49F5-BAAE-16D45BF91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E7C8A-867E-42F7-A3CD-55078395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B2E52-8F1F-4465-8E2F-E2521920F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25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B4E7F-C040-497B-A453-B27411E3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44846-6FDE-4773-97A0-7B0107C4C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7D504-FA93-4BB7-B678-9005B7C42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AC10C-B710-4615-802C-30916744C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5AEB7-751B-4D49-9793-5047B9AD2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29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9132D-8A52-45DD-8C49-81E14EC21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34899-99E4-4A35-B6CE-0E9C4AD3C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495FF-EF21-4C10-A38C-79D576F10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A1462-83F9-4116-9363-7D15631A2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B6FA1-2F25-4B3D-9490-FF8F2BF5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0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0580D-0AB3-40AB-9708-C847D161C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8A68-64C8-40F7-9D90-20321DD20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6D5427-959E-408F-B9EC-19B795401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40FBD7-B900-4258-BF8A-FF771622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9111E-C75C-46CA-8F65-575756DE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4389B-2EDF-4351-B79F-C01D70E36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47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164E3-EA64-4B32-B83A-C84B766A0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171B6-2E9F-4219-BC70-1AC04B739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300DA-E807-48B8-AAFC-F783C61F6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77708-531F-49FC-96C5-0115B334A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88E11E-288B-4F03-B08A-EED908590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B5CC1A-5121-4E2D-AF50-B3340F663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AC7095-66E1-4AA7-BDB4-8616FF3E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C62D47-179C-4891-A3E1-DCCDCD43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1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38C15-BE09-4184-A362-4B51CE149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1EB215-A905-4796-BCED-682A4CE4D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13C816-BB18-4D5A-B739-3D6717003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3885D-35E6-4AA2-8D1C-6EC6E950F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78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4FED2-8D7C-4479-B022-28083081D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0A12AA-CFCD-42B8-8EDA-F4CE4EB2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B1A35-F909-4973-A3D6-210EC2086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77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4E2A6-D177-4E4C-8A12-2B5BF3E8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A0D78-2A9D-4106-AAED-B3D5DEFE1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84341-5860-4B36-8D40-AF66CBC2D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68211-BADF-4107-BC6E-6546D5D8D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C2FE0-4422-4F68-8E6B-7BCC39E36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B373E-1351-4627-B9F5-08A0C93D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5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1DF8E-057E-4C10-808E-41789B8A5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933EC3-29C6-4CCE-B17E-135C5CE9B2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C3A4F-9CC1-4E60-8A97-21F46C122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45C60-61DE-4D71-8CFB-E5A0C27C2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B650B-4059-47C9-A52B-66DB4AC43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17A98-3C71-4326-97BE-0DC58C9D3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70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CB80E5-259F-4703-A925-F83E5472D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2BB9B-7443-41D3-8BF6-EAB4A2F9D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11DC7-6F76-4503-8E2B-24A19A7350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50C4B-D95F-4382-9F67-88F15EE46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B257C-8DB0-490B-BFAA-8DC6A5522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59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2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2018-11-16T15:28:07Z</dcterms:created>
  <dcterms:modified xsi:type="dcterms:W3CDTF">2018-11-16T15:28:35Z</dcterms:modified>
</cp:coreProperties>
</file>