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4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0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7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0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52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6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4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43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9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0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5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C915-90B1-498C-9CA0-49EE98291BDA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EC4692-6ED8-4B14-A62C-ED7A6D243610}"/>
              </a:ext>
            </a:extLst>
          </p:cNvPr>
          <p:cNvSpPr txBox="1"/>
          <p:nvPr/>
        </p:nvSpPr>
        <p:spPr>
          <a:xfrm>
            <a:off x="810177" y="1662559"/>
            <a:ext cx="6115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OFFERS</a:t>
            </a:r>
            <a:r>
              <a:rPr kumimoji="0" lang="en-GB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AND</a:t>
            </a:r>
            <a:r>
              <a:rPr kumimoji="0" lang="en-GB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SUGGESTIONS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A1C6C-B250-4FD1-99F1-316CC2A2B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8969" y="1593934"/>
            <a:ext cx="5907536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3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7</cp:revision>
  <dcterms:created xsi:type="dcterms:W3CDTF">2019-10-05T15:13:45Z</dcterms:created>
  <dcterms:modified xsi:type="dcterms:W3CDTF">2019-10-06T13:57:37Z</dcterms:modified>
</cp:coreProperties>
</file>