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8AF"/>
    <a:srgbClr val="653A2C"/>
    <a:srgbClr val="F6D9BD"/>
    <a:srgbClr val="070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B0EC-0359-457E-B2DE-EB7A5C24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2B29A-058D-4ED4-80A3-732BAD21D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41271-293C-4C49-9D73-772BB2B7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8298D-6BA5-4AE9-9DE4-E46A1292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62D01-08AF-43DD-9288-6163A21F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8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84D2-7B12-4E2E-A176-28E711E22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02C3E-5B2E-4888-B798-FC98A2850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5C22-3364-4EFB-B623-5BFF8043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AA0D7-36DE-4BD9-A1F5-0F0FC842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53818-33CF-488A-8AB2-8810457E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55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D63C4-ACA8-4CD1-B8C3-024EAD049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09D81-81F1-4D25-9B62-9A8048E91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569BF-2E5B-43A8-BC06-E2BDDB16D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219C6-E318-4D0F-ABD6-73D2E7F1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1BF6C-6BEB-4927-BFCA-CDAA73B7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89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2443-E13B-4DF1-BC4B-0EBBD818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E81FB-107C-4020-AAF5-0952261B7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9F423-8678-4C8A-BF81-647410E5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4427A-6C2D-4A18-9A91-A2A5F573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914EF-B056-40DC-8971-ADFEA97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57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1A76-7407-4549-8A43-56829F59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4BB9B-E030-47A4-A8DE-A1FEC283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74CA3-92C1-4AAC-8BAA-CB6F686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5C40E-DE00-4358-90C0-4AAF6FFB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51F88-FF16-48EE-9268-C8FF2B8E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39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77BC-2388-4656-B11D-4E06619A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759B8-1537-45C6-8F26-B26D90F6A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D12A1-73C0-4491-B047-0000F0CC1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634D6-BDB9-4410-AA46-8F31B45C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4CA92-4471-4DDB-BA5A-DE0C2B1B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48705-9E1F-418C-B3AA-3A12C230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2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49CA-8AB2-43F2-8D59-E963713C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9BA9C-6FEB-4943-8D1E-7827556E9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E3A4A-5B5E-48A7-9A81-51AFC1E76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0B734-5160-446D-BAEC-8C1140447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9913E4-D1D6-4CDB-A17C-44971B566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AFFF1B-F5FA-4C37-8102-0C4387B89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FADFF-ABAD-4045-9FB0-55B3A15A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79924-378C-445C-A394-D84364C1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22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8CB1-5B63-4679-9010-E076F899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0723B-B8DF-4C91-A75D-2EE1AC6FF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098CD-4B82-421F-8B9D-2F11DC07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E1ADF-EA76-4659-A784-FFADBFEB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84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8A56A-1412-43E8-B464-7FC7DFFA7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A3196D-2560-40A3-9E21-4C804B58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02AD0-74D6-4076-9EAF-9977B17E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98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840A-F9CC-4814-955C-683B5265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0DB03-9308-4F07-9243-2A2DFBF8C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97A81-450C-4B10-AA9D-5B1F35959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05317-AAD7-4AB1-9CA1-96E1D525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7C79C-5EF8-44B8-ADDC-3C6CD21A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4EB86-0323-40E8-865C-1CD5DA0B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06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69C7C-0D7E-4056-B916-F78664F5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2913C-4A2D-4315-A597-61041FD5F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BA271-69F0-43AE-90C7-451B18126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685B3-39FA-4E96-AC37-8B3E1EED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16E64-3A46-4C29-96A9-26D6D5898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C8C26-A1C7-4761-9169-3A6DAEB7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78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5EAF5-463C-4CA5-B024-1C4A8A501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DD3C3-270F-48C6-90D7-68700607D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A6826-38EC-4511-83D1-4EA85CE37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D9B5E-0B39-462A-8471-7473B54EDEF0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B67E4-E461-4779-A1EE-3D64F5E30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30CB-3D47-42BF-9AA8-6140F04BB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5BDC8-0730-4B6B-84AF-F507E035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37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monitor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eograph.org.uk/photo/4509439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ynic.org.uk/photos/Oxford/2007012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ograph.org.uk/photo/450943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at screen television&#10;&#10;Description generated with very high confidence">
            <a:extLst>
              <a:ext uri="{FF2B5EF4-FFF2-40B4-BE49-F238E27FC236}">
                <a16:creationId xmlns:a16="http://schemas.microsoft.com/office/drawing/2014/main" id="{0B0580AD-6E38-48EB-A0F1-A62690DCE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47248" y="0"/>
            <a:ext cx="5877575" cy="6858000"/>
          </a:xfrm>
          <a:prstGeom prst="rect">
            <a:avLst/>
          </a:prstGeom>
        </p:spPr>
      </p:pic>
      <p:pic>
        <p:nvPicPr>
          <p:cNvPr id="9" name="Picture 8" descr="A large stone building with a clock tower&#10;&#10;Description generated with very high confidence">
            <a:extLst>
              <a:ext uri="{FF2B5EF4-FFF2-40B4-BE49-F238E27FC236}">
                <a16:creationId xmlns:a16="http://schemas.microsoft.com/office/drawing/2014/main" id="{BB2D8C88-1882-4946-AFE2-FCE2F2DB87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7768"/>
          <a:stretch/>
        </p:blipFill>
        <p:spPr>
          <a:xfrm>
            <a:off x="2942185" y="1348509"/>
            <a:ext cx="4132870" cy="3463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3198A0-710A-4238-2CCE-F0D82962D5F1}"/>
              </a:ext>
            </a:extLst>
          </p:cNvPr>
          <p:cNvSpPr/>
          <p:nvPr/>
        </p:nvSpPr>
        <p:spPr>
          <a:xfrm>
            <a:off x="5117432" y="4908884"/>
            <a:ext cx="457200" cy="192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338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white building&#10;&#10;Description generated with high confidence">
            <a:extLst>
              <a:ext uri="{FF2B5EF4-FFF2-40B4-BE49-F238E27FC236}">
                <a16:creationId xmlns:a16="http://schemas.microsoft.com/office/drawing/2014/main" id="{205EEF15-2759-4D3D-8C28-4B92C2F55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7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B338A1-6DF8-4866-87E4-D24772335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9" y="0"/>
            <a:ext cx="12084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6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C28BD-157E-4751-B3C8-40E859480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8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stone building with a clock tower&#10;&#10;Description generated with very high confidence">
            <a:extLst>
              <a:ext uri="{FF2B5EF4-FFF2-40B4-BE49-F238E27FC236}">
                <a16:creationId xmlns:a16="http://schemas.microsoft.com/office/drawing/2014/main" id="{3A2C9778-CA6F-4538-BD4C-EC68405E61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72" t="8587" r="596"/>
          <a:stretch/>
        </p:blipFill>
        <p:spPr>
          <a:xfrm>
            <a:off x="3740729" y="1801768"/>
            <a:ext cx="4535054" cy="381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846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</cp:revision>
  <dcterms:created xsi:type="dcterms:W3CDTF">2018-10-19T09:52:25Z</dcterms:created>
  <dcterms:modified xsi:type="dcterms:W3CDTF">2022-06-05T22:21:20Z</dcterms:modified>
</cp:coreProperties>
</file>