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2B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165E-FC77-47F9-BD8F-82A31C6E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77E538-3636-4CA3-B658-3828414D9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C1C33-A00E-481E-897E-68629299F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E55DE-3151-4208-9D1C-269A57550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8232E-D69F-4FEE-A466-78E683F93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962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C4D81-5642-452E-918B-A761AC18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B34F7-D8D1-476F-A090-EBB1B7821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A285D-4909-4336-B8B5-024537E6D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C4DC-E07F-44F4-B99B-A4EEE0F02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E1AA0-E31F-4D54-BFE9-3B897FB1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13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98F5D0-DE79-41A0-9BBA-EF18D76523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6EB07-A126-41A8-9C3B-F34B7F9EA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71760-BDCA-4F00-9A6E-4B452431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B84B5-2C15-455A-91BE-72557A847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E97C2-9A6E-4AD6-8741-8CEF68CAB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02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9E8B8-F1D2-4964-9281-62CA66BFE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7B1F6-6050-41AB-A96A-DD421CFCC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0705A-D99D-4DE7-A60B-1B2D795B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E3DC2-D820-4E21-B143-EA8B5433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DD8DA-602C-48CE-AB38-2047BDB46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254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70244-3ABF-4613-939B-A66572F6B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29700-3606-4333-88B9-FAC316C1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E7FDD-DFDD-428E-BB44-5DCCC1A9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4C284-4EB2-4B3E-892B-2AF512EB3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0904-BCCD-4875-B2E0-83A98E4DA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893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0F4D-05FE-4C9E-916D-3C0CD2858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081E-EDCB-4799-8FF9-05AF8592A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CF3DC-071A-4B4B-88D9-CDE6024AE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4C11DA-6CFA-4DD9-AEAA-140002DF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4CD11-8956-4F8A-A6E0-D43ECBB5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F54F3-5654-4211-8D09-4E00C707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409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2B5F6-A41C-4CA8-81CB-3E6AFE0C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175F1-89DD-4617-9698-00A7BF072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9DA52-EFEE-49CD-90A5-1B9C60BB5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6AEE88-B4BF-4B48-A872-B93436F235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FC1624-C7C4-4A57-ABF8-DEEA4A563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DF1706-E44E-4051-A45F-5B80836B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899ABD-9895-46FC-8C76-B1A87CCD8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FE8F4A-3053-417A-A0B0-2A797361A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28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0B33D-8316-4DF9-A953-376C232F3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17FE4-8CD8-446C-A7B3-82514D13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F4B6B-7F2B-4D50-8F77-DE5815486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96002-C73E-472D-BF1E-072EE879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5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0AB0D4-407E-4C1E-B5CB-B37B5A46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3481B-0B8C-42D6-B2F1-CD0CFB846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A5CF3-C399-428C-844A-1C658C92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76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B6A4-6C5A-48A0-B293-A8C4B4FD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A8619-EB3E-49C6-BC6F-9CAA19FE4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9163A-0CAD-4FF9-922D-50EE4F97B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D4A28-74AA-4DD6-99E8-8B1E84E3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407C21-9A73-4B03-BE83-18B2D3C3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0ACEE-5C1F-42E0-955F-2C92E9FF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361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DCCA4-953E-4957-B265-BE14BFE98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E94A6E-8C38-49DD-A236-74EBC965B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D63DB-9A96-459D-A3B7-5F6B0826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E4622-6BD7-4581-86CD-23478406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0CC4D2-DFB8-4585-BC10-86B539A37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BB27E-B48E-4AF8-B888-3E599AFB8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570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92CE7-5E41-4CC8-BBF9-0D5E69013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9EDE8-D883-4C4E-AF29-7B7678C49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054E4-E654-42F2-8A20-96D51226E3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BC700-6371-468C-B157-A7BB65D28836}" type="datetimeFigureOut">
              <a:rPr lang="en-GB" smtClean="0"/>
              <a:t>25/09/2017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C7DA4-7FB5-4A47-AC05-FFDDEA36C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3B6FB-1A18-4619-89C9-AF6E38B0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CCEDF-1E4A-4E02-82CC-BCFE5C320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28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8730" y="1668544"/>
            <a:ext cx="5269584" cy="36764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48313" y="1504061"/>
            <a:ext cx="5420412" cy="400541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2587926" y="4020634"/>
            <a:ext cx="565608" cy="4053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WEBOPT WILLSHRINK">
            <a:hlinkClick r:id="" action="ppaction://media"/>
            <a:extLst>
              <a:ext uri="{FF2B5EF4-FFF2-40B4-BE49-F238E27FC236}">
                <a16:creationId xmlns:a16="http://schemas.microsoft.com/office/drawing/2014/main" id="{F3A3BAD6-6F5C-4605-8261-C9D17C6894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412" end="13549"/>
                </p14:media>
              </p:ext>
            </p:extLst>
          </p:nvPr>
        </p:nvPicPr>
        <p:blipFill rotWithShape="1">
          <a:blip r:embed="rId7">
            <a:lum bright="20000" contrast="20000"/>
          </a:blip>
          <a:srcRect l="35531" t="8961" r="34008" b="38837"/>
          <a:stretch/>
        </p:blipFill>
        <p:spPr>
          <a:xfrm>
            <a:off x="6757360" y="1668544"/>
            <a:ext cx="3623094" cy="3492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Not Equal 2">
            <a:extLst>
              <a:ext uri="{FF2B5EF4-FFF2-40B4-BE49-F238E27FC236}">
                <a16:creationId xmlns:a16="http://schemas.microsoft.com/office/drawing/2014/main" id="{CF4C85B8-E0F2-408C-9E5E-366101EE4EE6}"/>
              </a:ext>
            </a:extLst>
          </p:cNvPr>
          <p:cNvSpPr/>
          <p:nvPr/>
        </p:nvSpPr>
        <p:spPr>
          <a:xfrm>
            <a:off x="569343" y="5969479"/>
            <a:ext cx="957532" cy="577970"/>
          </a:xfrm>
          <a:prstGeom prst="mathNotEqual">
            <a:avLst/>
          </a:prstGeom>
          <a:solidFill>
            <a:srgbClr val="0A2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1" name="JEFFMERGE">
            <a:hlinkClick r:id="" action="ppaction://media"/>
            <a:extLst>
              <a:ext uri="{FF2B5EF4-FFF2-40B4-BE49-F238E27FC236}">
                <a16:creationId xmlns:a16="http://schemas.microsoft.com/office/drawing/2014/main" id="{B7150331-2005-480A-91C6-D9524884FA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134" end="32124.9591"/>
                </p14:media>
              </p:ext>
            </p:extLst>
          </p:nvPr>
        </p:nvPicPr>
        <p:blipFill rotWithShape="1">
          <a:blip r:embed="rId8"/>
          <a:srcRect l="14723" t="29013" r="61388" b="25802"/>
          <a:stretch/>
        </p:blipFill>
        <p:spPr>
          <a:xfrm>
            <a:off x="1794934" y="1989666"/>
            <a:ext cx="2912534" cy="30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4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100000">
                <p:cTn id="3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084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JEFFMERGE">
            <a:hlinkClick r:id="" action="ppaction://media"/>
            <a:extLst>
              <a:ext uri="{FF2B5EF4-FFF2-40B4-BE49-F238E27FC236}">
                <a16:creationId xmlns:a16="http://schemas.microsoft.com/office/drawing/2014/main" id="{DF2B74F3-236D-4450-BDEF-2796B08D94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34" end="32124.95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1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Widescreen</PresentationFormat>
  <Paragraphs>0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8</cp:revision>
  <dcterms:created xsi:type="dcterms:W3CDTF">2017-09-10T19:21:43Z</dcterms:created>
  <dcterms:modified xsi:type="dcterms:W3CDTF">2017-09-25T00:09:40Z</dcterms:modified>
</cp:coreProperties>
</file>