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68" r:id="rId3"/>
    <p:sldId id="363" r:id="rId4"/>
    <p:sldId id="366" r:id="rId5"/>
    <p:sldId id="369" r:id="rId6"/>
    <p:sldId id="367" r:id="rId7"/>
    <p:sldId id="3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8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6322-6B0E-425E-AEC2-0A90AB835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731075-1B44-4EBD-B33A-AA04CBAB0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EE0E3-CCF5-4D14-B85D-32DEF508B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9A91-0BA7-40C9-8540-E3F4E67B6562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1AB5B-0727-4D9B-AE52-CCD49EF0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7D57F-723B-491A-97BE-CC85B9AF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066E-AC55-4C40-A913-E9A923576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0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FA2D-9414-4318-B0B3-4E526CA0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C723C-6F1B-4FFF-952E-F31AE8CD4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876C5-2060-471E-9266-F67771E0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9A91-0BA7-40C9-8540-E3F4E67B6562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33E9C-43B1-4E5F-ACF4-7A04A28F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B7CE6-D520-42B6-B71C-99210CAC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066E-AC55-4C40-A913-E9A923576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10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05E88-B93E-4DC8-8C91-8C5ECE2F5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BF209-C585-46E7-A591-2F1BD0184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896B0-0A34-48FA-B14E-E0B81299E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9A91-0BA7-40C9-8540-E3F4E67B6562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27CF3-48F2-4D04-B832-D8BD9AE24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A9D2F-A821-4AC9-8425-05403922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066E-AC55-4C40-A913-E9A923576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2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C2BC5-E595-4F5A-9E02-AACFCBDA7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C71E-E7B2-4775-9B56-212319904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42210-E24A-444D-93A9-3E32B756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9A91-0BA7-40C9-8540-E3F4E67B6562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08BA3-4604-4C47-8B9A-CBA5A1CA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83D7B-3001-4DBC-B2C8-9264D3C3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066E-AC55-4C40-A913-E9A923576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65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B6F2A-6C35-45BD-8BDD-F8D441BD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0192F-DD94-4D5E-8D7F-991649150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B08CE-1985-43CA-84DE-AB5EE2590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9A91-0BA7-40C9-8540-E3F4E67B6562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B3A7C-DF13-41B7-B659-A68EB4443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C5AD8-0601-423C-9322-3A07B88F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066E-AC55-4C40-A913-E9A923576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44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CCE3E-E21F-45D7-8B42-EC424F15F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26BD3-71EA-49A5-BBCB-6BEFEF4DB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0EBA4-B7B5-4ED9-98A1-1B6D8226E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2E333-5509-4CB6-A812-E8AB3AA2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9A91-0BA7-40C9-8540-E3F4E67B6562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330B7-74A8-4C55-9396-37C164E8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3D086-7451-4A97-844A-0BE567B0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066E-AC55-4C40-A913-E9A923576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3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BDA9D-4AB9-4DD9-B4CB-EED2E6186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07776-C290-4BA4-9DDE-D70DBE244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DC8F9-0CD8-463D-AE16-C52EB518A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2242C7-908B-4056-80D6-F3CE038E2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76065-1BD4-4C17-BE15-38D495630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C24BC5-69FA-49FB-8463-BA034DC3A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9A91-0BA7-40C9-8540-E3F4E67B6562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FBA5EF-2D5D-44F0-A2CB-784B3872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0C254-7789-4518-A4AF-3E9C35F2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066E-AC55-4C40-A913-E9A923576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43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41F5-8DA2-47D3-9DA3-1C92C1DCC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155BF-A13A-4535-A3B9-7B2C16E45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9A91-0BA7-40C9-8540-E3F4E67B6562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E50CE-EB84-459A-8932-E376AF83F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525A7-77FF-4674-9966-F30F472E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066E-AC55-4C40-A913-E9A923576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35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5D3F42-4EAC-4F56-B5BC-372876C59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9A91-0BA7-40C9-8540-E3F4E67B6562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0805AC-1D79-4190-BE35-56F5BCC5A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B6020-08CB-4CD8-A243-88BB68815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066E-AC55-4C40-A913-E9A923576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69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5471D-FBC3-4229-AEB5-53E7EF8F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FC736-74A1-4E30-9914-A51FD01D7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793C8-4DC1-4587-B071-6B90A7031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54CBD-ED47-48D2-9B78-483CC31A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9A91-0BA7-40C9-8540-E3F4E67B6562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2D17F-ECA0-4AED-B07F-71A86B38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97B87-B309-4C6C-81F0-A8E41B95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066E-AC55-4C40-A913-E9A923576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98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1FB6B-14E5-44D5-9BA2-9BBFAB27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6E68DA-0E93-4B6B-A249-F58FB5780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1DBA6-4A5F-43F3-8929-1850DF046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4DC7E-0496-4671-BB72-57881E3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9A91-0BA7-40C9-8540-E3F4E67B6562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539E2-9B81-4918-B64A-1D3C0403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C992D-E6D6-4936-A66A-C5D8D001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066E-AC55-4C40-A913-E9A923576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66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E07A8-305C-4636-9C04-2F16CBB71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F10B3-47CB-4F42-AB58-557A4D0D3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7E540-0C5F-4921-A062-CA99C3BD1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E9A91-0BA7-40C9-8540-E3F4E67B6562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5EB40-0B87-42D0-AE9E-873C6E542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8E779-F2D6-4729-88D6-0BF638FC4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C066E-AC55-4C40-A913-E9A923576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4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5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C37C9C-5434-4683-9BD1-572084274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2" y="4043917"/>
            <a:ext cx="3574578" cy="288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14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9DB0E7-7E28-4AE6-B7E7-E88DE13D8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33" y="3741490"/>
            <a:ext cx="3574578" cy="1611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C37C9C-5434-4683-9BD1-572084274D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/>
          <a:stretch/>
        </p:blipFill>
        <p:spPr>
          <a:xfrm>
            <a:off x="216832" y="5285064"/>
            <a:ext cx="3574578" cy="1681993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0D875A08-F0DC-45BA-B07E-BE5D32D81D23}"/>
              </a:ext>
            </a:extLst>
          </p:cNvPr>
          <p:cNvSpPr/>
          <p:nvPr/>
        </p:nvSpPr>
        <p:spPr>
          <a:xfrm rot="399890" flipV="1">
            <a:off x="303280" y="5120054"/>
            <a:ext cx="2677792" cy="391553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AA167C4B-EA0F-4133-A5E6-E5C71187FFE4}"/>
              </a:ext>
            </a:extLst>
          </p:cNvPr>
          <p:cNvSpPr/>
          <p:nvPr/>
        </p:nvSpPr>
        <p:spPr>
          <a:xfrm rot="461159" flipV="1">
            <a:off x="-1848" y="4965631"/>
            <a:ext cx="822121" cy="66083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05ED35-526A-4D6B-BB30-9038BC7AED17}"/>
              </a:ext>
            </a:extLst>
          </p:cNvPr>
          <p:cNvSpPr/>
          <p:nvPr/>
        </p:nvSpPr>
        <p:spPr>
          <a:xfrm rot="229105">
            <a:off x="40558" y="4622191"/>
            <a:ext cx="3231142" cy="132574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93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C37C9C-5434-4683-9BD1-572084274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2" y="4043917"/>
            <a:ext cx="3574578" cy="28811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347791-DD01-4205-9A48-ADF51ADB0AE0}"/>
              </a:ext>
            </a:extLst>
          </p:cNvPr>
          <p:cNvSpPr/>
          <p:nvPr/>
        </p:nvSpPr>
        <p:spPr>
          <a:xfrm rot="195417">
            <a:off x="98990" y="3351076"/>
            <a:ext cx="4051883" cy="1852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5CF2D-B431-4001-A6FB-27429F1EE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5751">
            <a:off x="369027" y="3329864"/>
            <a:ext cx="3670110" cy="206062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722874A-8FB7-4EB8-B1C9-E2C412D3873B}"/>
              </a:ext>
            </a:extLst>
          </p:cNvPr>
          <p:cNvSpPr/>
          <p:nvPr/>
        </p:nvSpPr>
        <p:spPr>
          <a:xfrm rot="21347275">
            <a:off x="509359" y="4393989"/>
            <a:ext cx="3231142" cy="132574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18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C37C9C-5434-4683-9BD1-572084274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2" y="4043917"/>
            <a:ext cx="3574578" cy="28811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347791-DD01-4205-9A48-ADF51ADB0AE0}"/>
              </a:ext>
            </a:extLst>
          </p:cNvPr>
          <p:cNvSpPr/>
          <p:nvPr/>
        </p:nvSpPr>
        <p:spPr>
          <a:xfrm rot="195417">
            <a:off x="98990" y="3351076"/>
            <a:ext cx="4051883" cy="1852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5CF2D-B431-4001-A6FB-27429F1EE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5751">
            <a:off x="369027" y="3329864"/>
            <a:ext cx="3670110" cy="206062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722874A-8FB7-4EB8-B1C9-E2C412D3873B}"/>
              </a:ext>
            </a:extLst>
          </p:cNvPr>
          <p:cNvSpPr/>
          <p:nvPr/>
        </p:nvSpPr>
        <p:spPr>
          <a:xfrm rot="21347275">
            <a:off x="509359" y="4393989"/>
            <a:ext cx="3231142" cy="132574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C083CF3-F5D0-4ADE-9BB0-6E14337C658D}"/>
              </a:ext>
            </a:extLst>
          </p:cNvPr>
          <p:cNvSpPr/>
          <p:nvPr/>
        </p:nvSpPr>
        <p:spPr>
          <a:xfrm>
            <a:off x="4953000" y="780260"/>
            <a:ext cx="6311900" cy="4550306"/>
          </a:xfrm>
          <a:prstGeom prst="wedgeEllipseCallout">
            <a:avLst>
              <a:gd name="adj1" fmla="val -97371"/>
              <a:gd name="adj2" fmla="val 45315"/>
            </a:avLst>
          </a:prstGeom>
          <a:effectLst>
            <a:glow rad="1409700">
              <a:schemeClr val="accent4">
                <a:satMod val="175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3683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WORDS TO LEARN…</a:t>
            </a:r>
          </a:p>
        </p:txBody>
      </p:sp>
    </p:spTree>
    <p:extLst>
      <p:ext uri="{BB962C8B-B14F-4D97-AF65-F5344CB8AC3E}">
        <p14:creationId xmlns:p14="http://schemas.microsoft.com/office/powerpoint/2010/main" val="82084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C37C9C-5434-4683-9BD1-572084274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2" y="4043917"/>
            <a:ext cx="3574578" cy="28811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347791-DD01-4205-9A48-ADF51ADB0AE0}"/>
              </a:ext>
            </a:extLst>
          </p:cNvPr>
          <p:cNvSpPr/>
          <p:nvPr/>
        </p:nvSpPr>
        <p:spPr>
          <a:xfrm rot="195417">
            <a:off x="98990" y="3351076"/>
            <a:ext cx="4051883" cy="1852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5CF2D-B431-4001-A6FB-27429F1EE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5751">
            <a:off x="369027" y="3329864"/>
            <a:ext cx="3670110" cy="2060627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17962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20544"/>
          <a:stretch/>
        </p:blipFill>
        <p:spPr>
          <a:xfrm>
            <a:off x="100668" y="3072191"/>
            <a:ext cx="3672012" cy="380258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A529A35-237C-489C-9BED-8CBB700D961B}"/>
              </a:ext>
            </a:extLst>
          </p:cNvPr>
          <p:cNvSpPr/>
          <p:nvPr/>
        </p:nvSpPr>
        <p:spPr>
          <a:xfrm>
            <a:off x="4953000" y="780260"/>
            <a:ext cx="6311900" cy="4550306"/>
          </a:xfrm>
          <a:prstGeom prst="wedgeEllipseCallout">
            <a:avLst>
              <a:gd name="adj1" fmla="val -97371"/>
              <a:gd name="adj2" fmla="val 45315"/>
            </a:avLst>
          </a:prstGeom>
          <a:effectLst>
            <a:glow rad="1409700">
              <a:schemeClr val="accent4">
                <a:satMod val="175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3683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WORDS TO LEARN…</a:t>
            </a:r>
          </a:p>
        </p:txBody>
      </p:sp>
    </p:spTree>
    <p:extLst>
      <p:ext uri="{BB962C8B-B14F-4D97-AF65-F5344CB8AC3E}">
        <p14:creationId xmlns:p14="http://schemas.microsoft.com/office/powerpoint/2010/main" val="3582946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4</cp:revision>
  <dcterms:created xsi:type="dcterms:W3CDTF">2018-07-17T11:32:24Z</dcterms:created>
  <dcterms:modified xsi:type="dcterms:W3CDTF">2018-10-07T17:57:30Z</dcterms:modified>
</cp:coreProperties>
</file>