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50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AA"/>
    <a:srgbClr val="D1B0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2" autoAdjust="0"/>
    <p:restoredTop sz="94660"/>
  </p:normalViewPr>
  <p:slideViewPr>
    <p:cSldViewPr snapToGrid="0" showGuides="1">
      <p:cViewPr varScale="1">
        <p:scale>
          <a:sx n="43" d="100"/>
          <a:sy n="43" d="100"/>
        </p:scale>
        <p:origin x="68" y="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782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030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935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604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213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950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593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836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676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448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877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908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SE OF ENGLISH globe">
            <a:hlinkClick r:id="" action="ppaction://media"/>
            <a:extLst>
              <a:ext uri="{FF2B5EF4-FFF2-40B4-BE49-F238E27FC236}">
                <a16:creationId xmlns:a16="http://schemas.microsoft.com/office/drawing/2014/main" id="{69B54592-0FE5-4C0C-8B3D-DDF7B337DC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8125" t="6173" r="26181" b="12716"/>
          <a:stretch>
            <a:fillRect/>
          </a:stretch>
        </p:blipFill>
        <p:spPr>
          <a:xfrm>
            <a:off x="3878338" y="2223731"/>
            <a:ext cx="3995003" cy="3988932"/>
          </a:xfrm>
          <a:prstGeom prst="ellipse">
            <a:avLst/>
          </a:prstGeom>
          <a:ln>
            <a:noFill/>
          </a:ln>
          <a:effectLst>
            <a:glow rad="1905000">
              <a:schemeClr val="accent4">
                <a:satMod val="175000"/>
              </a:schemeClr>
            </a:glow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7DD27D-504D-4BC7-9B65-23F8DE17BB94}"/>
              </a:ext>
            </a:extLst>
          </p:cNvPr>
          <p:cNvSpPr txBox="1"/>
          <p:nvPr/>
        </p:nvSpPr>
        <p:spPr>
          <a:xfrm>
            <a:off x="1869056" y="502155"/>
            <a:ext cx="84538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Papyrus" panose="03070502060502030205" pitchFamily="66" charset="0"/>
                <a:ea typeface="+mn-ea"/>
                <a:cs typeface="+mn-cs"/>
              </a:rPr>
              <a:t>THE WORLD AT LARGE</a:t>
            </a:r>
          </a:p>
        </p:txBody>
      </p:sp>
      <p:sp>
        <p:nvSpPr>
          <p:cNvPr id="2" name="Not Equal 1">
            <a:extLst>
              <a:ext uri="{FF2B5EF4-FFF2-40B4-BE49-F238E27FC236}">
                <a16:creationId xmlns:a16="http://schemas.microsoft.com/office/drawing/2014/main" id="{92CE869F-C529-4240-8146-5E4BDAE67D9A}"/>
              </a:ext>
            </a:extLst>
          </p:cNvPr>
          <p:cNvSpPr/>
          <p:nvPr/>
        </p:nvSpPr>
        <p:spPr>
          <a:xfrm>
            <a:off x="471948" y="5643716"/>
            <a:ext cx="825910" cy="716635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Not Equal 15">
            <a:extLst>
              <a:ext uri="{FF2B5EF4-FFF2-40B4-BE49-F238E27FC236}">
                <a16:creationId xmlns:a16="http://schemas.microsoft.com/office/drawing/2014/main" id="{44259B3D-760C-4BBB-9170-7CB29C128C76}"/>
              </a:ext>
            </a:extLst>
          </p:cNvPr>
          <p:cNvSpPr/>
          <p:nvPr/>
        </p:nvSpPr>
        <p:spPr>
          <a:xfrm>
            <a:off x="624348" y="5796116"/>
            <a:ext cx="825910" cy="716635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69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4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Papyrus</vt:lpstr>
      <vt:lpstr>1_Office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13</cp:revision>
  <dcterms:created xsi:type="dcterms:W3CDTF">2018-07-16T23:59:50Z</dcterms:created>
  <dcterms:modified xsi:type="dcterms:W3CDTF">2018-09-03T00:22:31Z</dcterms:modified>
</cp:coreProperties>
</file>