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7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AED7-F61A-4F5A-B8B9-82178EB8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50CE20-919C-4BC1-9263-2383A6BE9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8830-2E38-41A2-AFF6-F289515C4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39440-E72D-4C45-BEF6-DFBE6198A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5E77E-353C-4DF4-8B99-5BBB5475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63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2A52B-C597-40A1-BE1E-0D7174C73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2910F2-8487-4C61-BCA2-9ACB2C3B5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1E675-84FD-4313-AF64-D6E8205CB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F0D93-B955-444D-89AE-BC803698C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37331-81BF-44EB-B1DE-E4B2BF9B2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919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E2C62A-C15B-44DD-A76E-56F8783DF8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E35FFE-5A19-49B2-881F-2B06C2AB7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CA0C3-97C8-4EA2-BD02-7C521EEE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AE9D3-D264-46B2-850A-837B70F9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48AAE-A306-4054-9CC1-FE3AF0462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242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626F-F020-4D62-8FA5-727A38FD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653AD-D210-4A27-9FFB-E92FE3639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283EB-6772-4092-9EA4-7060C8092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DDFE3-FDB6-4A8C-8ADE-5AAF36F0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50A06-6BCF-449E-8C32-766F51CB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04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9375-9107-4200-9127-7089D3454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0ACC9-B8E9-4052-BD48-53B679A19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12AC4-9BB7-48AB-8AA1-1D36AAD08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5F8A15-0613-4F80-A592-E8B74EC67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BE1D3-6009-4B13-AA53-8A416C30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40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0B33-7167-4B77-9D87-92A7038D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81C2-C455-4ACD-B0AC-7FE1A3D50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1660B-8762-4ED9-8ABE-B4149099C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457BA2-4602-49EB-BAB6-44E8D0CA1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FEB0F-88D3-4769-9047-8EFB9222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1D890-C0CA-4DE3-B4B0-251E3084B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483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5784-53E5-4120-8E35-345621744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107776-A23E-4E04-B8E1-05C646D6C3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F222B-8C7B-4323-8EFF-ACF3788E6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1CE3D7-1476-449B-B5CD-4EA8540DE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FAB1B8-D74D-47FD-9698-E47146A01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9EF1B0-691B-44C8-A4D7-84D2E43C0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BE53D-AF0F-4A76-9BF8-57BE0FF48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5484FE-E2F4-4095-B5A6-EF7454EAD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086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60915-24A3-4080-998C-0116DE3C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E4B92A-9202-4A84-961C-0A2CFE6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DB522-7BAD-48FC-BF40-CB2369B50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E2F2F5-9596-48D6-82E7-33C1BDC04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57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44BFB-1E0C-4FA3-923F-AB45DCD8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4C06E8-0EBC-4D1F-8904-CF1ADA67E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21EFD-78B4-4644-824E-4C7A2546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95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2C70-E831-485C-9247-F224E9E5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4196C-F11B-4F91-AC39-B7802534A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E3322A-05A2-48A6-8262-A0AB2E4A6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B9F222-27B1-440C-A0AB-F5FEE6273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CE45A5-5BDE-4185-9D31-0442FDE43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DC0FC-F689-4B57-BE26-BE0E6CF1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13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8AAC-1CCA-401F-B2D0-45449C97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6A63EF-2DB6-4137-A1C1-DCED9BF90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99EDF-ED03-4948-85D1-03AD40B3B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2E1135-F1EC-42BA-9754-1E7C0EE2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73CAB-E279-4378-873F-8E684D2E4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6616B6-154D-4900-B287-C6781394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08E3C6-054F-46B5-8061-DA14237B3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6FA8D-70D8-40E8-9E81-30C764CC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E0EA8-0731-4B86-8012-D76743A0C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0A560-F434-445E-A408-2E09360417DC}" type="datetimeFigureOut">
              <a:rPr lang="en-GB" smtClean="0"/>
              <a:t>08/10/2019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5B515-A3CB-4DA0-A11C-260E360F7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C63E50-63B8-4AFE-BE50-33E0CAC67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2E417-3DF8-4F24-8998-163082AC21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85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3E8B04-C988-4A00-9014-95A9F002588D}"/>
              </a:ext>
            </a:extLst>
          </p:cNvPr>
          <p:cNvSpPr txBox="1"/>
          <p:nvPr/>
        </p:nvSpPr>
        <p:spPr>
          <a:xfrm>
            <a:off x="1189703" y="2459504"/>
            <a:ext cx="52995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PHRASAL VERBS</a:t>
            </a:r>
          </a:p>
        </p:txBody>
      </p:sp>
      <p:pic>
        <p:nvPicPr>
          <p:cNvPr id="4" name="PHRASAL TEST TH">
            <a:hlinkClick r:id="" action="ppaction://media"/>
            <a:extLst>
              <a:ext uri="{FF2B5EF4-FFF2-40B4-BE49-F238E27FC236}">
                <a16:creationId xmlns:a16="http://schemas.microsoft.com/office/drawing/2014/main" id="{DEE0752B-6078-4A65-B1AD-569866BFAA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134.3125"/>
                </p14:media>
              </p:ext>
            </p:extLst>
          </p:nvPr>
        </p:nvPicPr>
        <p:blipFill rotWithShape="1">
          <a:blip r:embed="rId4">
            <a:lum bright="9000" contrast="27000"/>
          </a:blip>
          <a:srcRect l="12001" t="14696" r="10410" b="14377"/>
          <a:stretch>
            <a:fillRect/>
          </a:stretch>
        </p:blipFill>
        <p:spPr>
          <a:xfrm>
            <a:off x="6096000" y="1483547"/>
            <a:ext cx="4626385" cy="317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Moon 4">
            <a:extLst>
              <a:ext uri="{FF2B5EF4-FFF2-40B4-BE49-F238E27FC236}">
                <a16:creationId xmlns:a16="http://schemas.microsoft.com/office/drawing/2014/main" id="{044653D7-8FEC-4571-90D7-3E97B0524E81}"/>
              </a:ext>
            </a:extLst>
          </p:cNvPr>
          <p:cNvSpPr/>
          <p:nvPr/>
        </p:nvSpPr>
        <p:spPr>
          <a:xfrm rot="16008265">
            <a:off x="7820380" y="2710400"/>
            <a:ext cx="1258529" cy="3856550"/>
          </a:xfrm>
          <a:prstGeom prst="mo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44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2019-10-07T23:28:31Z</dcterms:created>
  <dcterms:modified xsi:type="dcterms:W3CDTF">2019-10-08T00:32:00Z</dcterms:modified>
</cp:coreProperties>
</file>