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3818-64CE-4850-B8A9-A74411C18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F834D-233C-4513-830F-109F3FE99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FF3C-D7D8-428A-98BC-D174CE59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5FF95-03B4-4AC4-8275-379DC2D6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D82CE-CE29-4990-9EE7-740ED2FB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5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21D6-273E-431B-B56D-07FC0FEE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83391-E5E7-4D0E-B11E-B533F626B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A262-67E7-45EB-9D5D-107E1075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A4172-E3D9-46DB-9A11-4160237A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82888-2DF1-432F-8E71-23E90602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BF6B2-F3B2-4796-8A70-A70A1AD6A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3F8D-9BC0-44E4-B0E9-EF233717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8896-BA71-4383-9115-06E84325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4963-24E7-4961-9CC2-BA9FA114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475C-E156-4752-BF19-40F489C9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DF8E-D605-4F94-A66F-97BD8BA5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9DCC-A8A9-4DAB-99D2-20D702A7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D117-A937-48C5-9BD5-49DA917C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F183A-B943-4A14-AFE8-F3788CA4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EB80-A6CA-4B39-953C-2072EF56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3F98-57AF-429E-A4C2-AA2AE47B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6FA20-0B61-4373-87C1-CBEEE498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4B8A6-C113-44F0-9168-39AC61FB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4131-1A73-48C6-BA2C-0C567B0B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FFB3A-28FF-48FC-B0BB-B0BBD54B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8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9AFB-DA62-4543-94B7-39C33925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07E1D-EA22-4065-8A70-E1E58513D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99081-83E3-4143-A119-0464C539B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DDF6E-9381-41A8-89E4-E97D1DA6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3AAC3-A4CA-45D4-B529-62A78415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4BF4B-2F07-4436-B668-4D94C000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3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8C49-CE0E-47E0-AF86-C382F31F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090E3-1ECC-4586-82F6-A1467A15E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FC94A-20D9-4573-977C-82391FB7E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C05CE-37ED-4581-9FA8-63220AFD4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834A7-15DF-4B30-93C4-81ABB777A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A12BC-F925-4A24-A004-6E1648FE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74A04-2A30-4E3B-BBF7-06FBB405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CAB70-7A70-4218-8101-51831EEE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2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895B5-84D1-4FCD-901D-B0A197B8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D1699-69B0-4116-8FED-D64F5DE2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DBFC-C738-42C5-83BA-147F0F59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8AE93-6C94-466E-A247-22C85BF4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0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8FEF4-6917-4ADE-9308-37F9D8E5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F0BCB-644F-4688-95FD-1FCFE75F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07BBC-354C-42E5-9550-A7DF8E5A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2282-E755-46C1-96BD-FAF3B258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7C09-EA47-4C28-AE65-3042634A2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C6724-2BC7-4EDD-A289-D800842C9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998E7-29B5-45B2-8C62-3B705570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13BD7-996F-494E-A16F-90D9C5EB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42A1B-029B-4386-9D09-07A9AFEA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6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3036-82CA-4B14-8954-4E8746DE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AE70F-DF8B-458D-8BE9-AB31B1FBC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2E197-97E5-46DA-90CD-F69963945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AA5BC-DB49-49DD-97EE-ADAB5B0A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F04AE-E581-4280-9ABC-E23D4BC1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7F4F7-9A3F-48A5-87DF-4686FE79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660B6-2785-45D2-96B2-15C99ECA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6FB3-E254-4C0F-8253-E15AA825F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9442-259C-45C2-9ACE-66AB70082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C4F5-A1DB-417A-93B5-8385D2162753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A2A0-5E0B-40A7-9450-B77133B6D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CA81-10DA-4275-BCE9-43FF1E295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2E59-D96B-44B1-9C16-DF92E03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0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5480A5-5C9C-4F9A-9A7F-A1B2BF971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843" y="1647588"/>
            <a:ext cx="812057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67C3F-1CED-4F45-BA6A-3AA8683CD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26" t="11815" r="55209" b="52300"/>
          <a:stretch/>
        </p:blipFill>
        <p:spPr>
          <a:xfrm>
            <a:off x="4693298" y="2267339"/>
            <a:ext cx="979713" cy="10916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25241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2019-12-15T13:44:45Z</dcterms:created>
  <dcterms:modified xsi:type="dcterms:W3CDTF">2019-12-15T14:02:42Z</dcterms:modified>
</cp:coreProperties>
</file>