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2" r:id="rId2"/>
    <p:sldId id="398" r:id="rId3"/>
    <p:sldId id="393" r:id="rId4"/>
    <p:sldId id="401" r:id="rId5"/>
    <p:sldId id="395" r:id="rId6"/>
    <p:sldId id="399" r:id="rId7"/>
    <p:sldId id="397" r:id="rId8"/>
    <p:sldId id="403" r:id="rId9"/>
    <p:sldId id="402" r:id="rId10"/>
    <p:sldId id="3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5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7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1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2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2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7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1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8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0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7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manarchive.org/published/LG/1860/clusters/5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hyperlink" Target="http://www.pngall.com/piano-png/download/505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pngimg.com/download/57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flickr.com/photos/tupwanders/644347805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95442" y="317915"/>
            <a:ext cx="379141" cy="379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03363-4994-4B70-93F9-FC05E708797B}"/>
              </a:ext>
            </a:extLst>
          </p:cNvPr>
          <p:cNvSpPr txBox="1"/>
          <p:nvPr/>
        </p:nvSpPr>
        <p:spPr>
          <a:xfrm>
            <a:off x="1382233" y="1020726"/>
            <a:ext cx="80594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CONTENT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EVENT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SITUATION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FEELING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ATMOSPHERE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MELODY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FACTS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9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EF0D2-B6DC-4B35-8ED6-63D97D886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7481" y="0"/>
            <a:ext cx="45970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EA567-9FA6-406F-A47C-B896D2FE0E90}"/>
              </a:ext>
            </a:extLst>
          </p:cNvPr>
          <p:cNvSpPr txBox="1"/>
          <p:nvPr/>
        </p:nvSpPr>
        <p:spPr>
          <a:xfrm>
            <a:off x="3797481" y="6858000"/>
            <a:ext cx="4597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hitmanarchive.org/published/LG/1860/clusters/52"/>
              </a:rPr>
              <a:t>This Photo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sa/3.0/"/>
              </a:rPr>
              <a:t>CC BY-SA-NC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2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95442" y="317915"/>
            <a:ext cx="379141" cy="379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98452-CC3A-4181-A584-D9446B02A9ED}"/>
              </a:ext>
            </a:extLst>
          </p:cNvPr>
          <p:cNvSpPr/>
          <p:nvPr/>
        </p:nvSpPr>
        <p:spPr>
          <a:xfrm>
            <a:off x="1597414" y="1601857"/>
            <a:ext cx="273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40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B19CB-84BE-49C9-B325-998BD9E8C2C2}"/>
              </a:ext>
            </a:extLst>
          </p:cNvPr>
          <p:cNvSpPr/>
          <p:nvPr/>
        </p:nvSpPr>
        <p:spPr>
          <a:xfrm>
            <a:off x="5130832" y="3147639"/>
            <a:ext cx="1930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40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EVENT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AAFFB-D503-4BA5-9509-7C87C397F3A6}"/>
              </a:ext>
            </a:extLst>
          </p:cNvPr>
          <p:cNvSpPr/>
          <p:nvPr/>
        </p:nvSpPr>
        <p:spPr>
          <a:xfrm>
            <a:off x="7862751" y="1520230"/>
            <a:ext cx="2970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40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SITUATION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FFBB0-D0CC-41BD-9316-CA0C94A71F02}"/>
              </a:ext>
            </a:extLst>
          </p:cNvPr>
          <p:cNvSpPr/>
          <p:nvPr/>
        </p:nvSpPr>
        <p:spPr>
          <a:xfrm>
            <a:off x="8391677" y="2554850"/>
            <a:ext cx="2441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40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FEELING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C7110-36FA-43A7-AE5C-D1E5B43DC6EA}"/>
              </a:ext>
            </a:extLst>
          </p:cNvPr>
          <p:cNvSpPr/>
          <p:nvPr/>
        </p:nvSpPr>
        <p:spPr>
          <a:xfrm>
            <a:off x="943123" y="3262736"/>
            <a:ext cx="3786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40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ATMOSPHERE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9F185-0AE1-42CC-8DCD-2D63A5550A8A}"/>
              </a:ext>
            </a:extLst>
          </p:cNvPr>
          <p:cNvSpPr/>
          <p:nvPr/>
        </p:nvSpPr>
        <p:spPr>
          <a:xfrm>
            <a:off x="3111150" y="5166324"/>
            <a:ext cx="2324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40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MELODY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DA1C5D-4A46-4AD1-A22A-D784C4224950}"/>
              </a:ext>
            </a:extLst>
          </p:cNvPr>
          <p:cNvSpPr/>
          <p:nvPr/>
        </p:nvSpPr>
        <p:spPr>
          <a:xfrm>
            <a:off x="8438057" y="3660669"/>
            <a:ext cx="1853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400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Arial Rounded MT Bold" panose="020F0704030504030204" pitchFamily="34" charset="0"/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24619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4D382F-54A0-4B0B-A3F7-FBE7D065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879" y="1560795"/>
            <a:ext cx="1847248" cy="27373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AA7E6F-0ACB-4930-B965-6B6D44A1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383" y="1560794"/>
            <a:ext cx="2225233" cy="27373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8F1443A-CEAD-4A31-A6BA-8F6F929225F9}"/>
              </a:ext>
            </a:extLst>
          </p:cNvPr>
          <p:cNvSpPr/>
          <p:nvPr/>
        </p:nvSpPr>
        <p:spPr>
          <a:xfrm>
            <a:off x="1507067" y="1041401"/>
            <a:ext cx="3412065" cy="3107266"/>
          </a:xfrm>
          <a:prstGeom prst="wedgeEllipseCallout">
            <a:avLst>
              <a:gd name="adj1" fmla="val 64462"/>
              <a:gd name="adj2" fmla="val 5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HI!</a:t>
            </a:r>
          </a:p>
          <a:p>
            <a:pPr algn="ctr"/>
            <a:r>
              <a:rPr lang="en-GB" sz="4000" dirty="0"/>
              <a:t> HERE’S JOKE OF THE DAY</a:t>
            </a:r>
          </a:p>
        </p:txBody>
      </p:sp>
    </p:spTree>
    <p:extLst>
      <p:ext uri="{BB962C8B-B14F-4D97-AF65-F5344CB8AC3E}">
        <p14:creationId xmlns:p14="http://schemas.microsoft.com/office/powerpoint/2010/main" val="35080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FB0F15-DFB2-4AF6-8E8C-50DF91AD4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2861" y="3429000"/>
            <a:ext cx="2702940" cy="2833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F6A85C-889C-483A-BAAD-B60C0E1FF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6200" y="2520828"/>
            <a:ext cx="3401468" cy="29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6 -0.00416 L -0.0306 -0.00393 C -0.03021 -0.00741 -0.02995 -0.01065 -0.0293 -0.01342 C -0.02865 -0.0162 -0.02748 -0.01898 -0.02656 -0.02176 C -0.02604 -0.02291 -0.02565 -0.02454 -0.02513 -0.02569 C -0.02396 -0.02847 -0.02266 -0.03102 -0.02162 -0.03403 C -0.01745 -0.04629 -0.02279 -0.03102 -0.01888 -0.04097 C -0.01797 -0.04352 -0.01732 -0.04629 -0.01615 -0.04838 C -0.0138 -0.05185 -0.01081 -0.0544 -0.00912 -0.05856 C -0.00664 -0.06435 -0.00716 -0.06412 -0.00365 -0.06967 C -0.00248 -0.07153 -0.00078 -0.07268 -0.00013 -0.07477 C 0.00052 -0.07685 0.00104 -0.07916 0.00195 -0.08079 C 0.00443 -0.08588 0.00807 -0.08889 0.01094 -0.09305 C 0.01732 -0.10254 0.01237 -0.09861 0.01862 -0.10231 C 0.02044 -0.10532 0.022 -0.10879 0.02422 -0.11065 C 0.02539 -0.11157 0.02656 -0.11227 0.0276 -0.11366 C 0.03086 -0.11759 0.03372 -0.12199 0.03672 -0.12592 C 0.03737 -0.12685 0.03789 -0.12824 0.0388 -0.12893 L 0.04505 -0.13426 C 0.04818 -0.13958 0.04896 -0.14143 0.0526 -0.14653 C 0.05612 -0.15092 0.05976 -0.15486 0.06302 -0.15972 C 0.0638 -0.16065 0.06432 -0.16204 0.0651 -0.16273 C 0.06732 -0.16458 0.06979 -0.1662 0.07213 -0.16782 C 0.07604 -0.17662 0.07278 -0.17014 0.08463 -0.18333 C 0.08685 -0.18541 0.08776 -0.18634 0.08945 -0.18935 C 0.09023 -0.19051 0.09075 -0.19213 0.09153 -0.19329 C 0.09219 -0.19444 0.09297 -0.19467 0.09362 -0.1956 C 0.09479 -0.19653 0.09609 -0.19791 0.09713 -0.19954 C 0.10026 -0.20416 0.09648 -0.20162 0.10052 -0.20347 C 0.10599 -0.21157 0.09909 -0.20208 0.10547 -0.20879 C 0.11445 -0.21805 0.10156 -0.20579 0.10885 -0.21481 C 0.10976 -0.21574 0.11081 -0.21597 0.11172 -0.2169 C 0.12083 -0.22592 0.1082 -0.21574 0.1207 -0.225 C 0.12213 -0.22708 0.12331 -0.2294 0.12487 -0.23125 C 0.13255 -0.23958 0.13151 -0.23889 0.13672 -0.24143 C 0.13802 -0.24305 0.13945 -0.24491 0.14088 -0.24653 C 0.14219 -0.24791 0.14375 -0.24907 0.14505 -0.25069 C 0.14713 -0.25324 0.14909 -0.25625 0.1513 -0.25879 C 0.15364 -0.26157 0.15469 -0.26134 0.15677 -0.26389 C 0.15755 -0.26481 0.15807 -0.26597 0.15885 -0.2669 C 0.16094 -0.26898 0.16315 -0.27083 0.1651 -0.27315 C 0.16588 -0.27384 0.1664 -0.27546 0.16719 -0.27616 C 0.1681 -0.27708 0.16914 -0.27731 0.17005 -0.27824 C 0.17174 -0.27986 0.17318 -0.28171 0.17487 -0.28333 C 0.17604 -0.28449 0.17721 -0.28541 0.17838 -0.28634 C 0.18138 -0.28912 0.18255 -0.2912 0.18672 -0.29352 C 0.18984 -0.29537 0.19323 -0.2956 0.19635 -0.29768 C 0.20403 -0.30208 0.19622 -0.29791 0.2026 -0.30069 C 0.20469 -0.30162 0.20677 -0.30278 0.20885 -0.3037 C 0.21797 -0.30787 0.21706 -0.30717 0.22487 -0.30995 C 0.22799 -0.31227 0.22851 -0.31273 0.23255 -0.31389 C 0.2345 -0.31458 0.23672 -0.31458 0.2388 -0.31504 C 0.2401 -0.31528 0.2414 -0.31574 0.24297 -0.31597 C 0.24492 -0.31666 0.247 -0.31736 0.24922 -0.31805 C 0.25 -0.31829 0.25104 -0.31852 0.25182 -0.31898 C 0.25286 -0.31967 0.25377 -0.3206 0.25469 -0.32129 C 0.25586 -0.32153 0.2569 -0.32176 0.2582 -0.32222 C 0.25898 -0.32245 0.26002 -0.32291 0.26094 -0.32315 C 0.26211 -0.32361 0.26328 -0.32361 0.26445 -0.3243 C 0.26771 -0.32546 0.27083 -0.32731 0.27422 -0.32824 C 0.27786 -0.32916 0.28528 -0.33009 0.28528 -0.33009 C 0.29349 -0.33009 0.31406 -0.32916 0.32422 -0.32824 C 0.32578 -0.32801 0.32734 -0.32731 0.32903 -0.32731 C 0.33346 -0.32685 0.33776 -0.32662 0.34219 -0.32616 C 0.34544 -0.32523 0.3487 -0.32384 0.35195 -0.32315 C 0.35443 -0.32245 0.35703 -0.32268 0.35963 -0.32222 C 0.36354 -0.32106 0.36745 -0.31921 0.37135 -0.31805 C 0.37278 -0.31759 0.37409 -0.31713 0.37552 -0.3169 L 0.4026 -0.31296 C 0.40443 -0.31227 0.40638 -0.31157 0.4082 -0.31088 C 0.40885 -0.31065 0.4095 -0.30995 0.41028 -0.30995 C 0.41953 -0.30926 0.42877 -0.30903 0.43802 -0.30903 L 0.44987 -0.30787 C 0.47122 -0.30648 0.46146 -0.3081 0.47278 -0.30579 C 0.47552 -0.30602 0.48216 -0.30579 0.48528 -0.30903 C 0.48594 -0.30949 0.48607 -0.31111 0.48672 -0.31204 C 0.48724 -0.31273 0.4888 -0.31389 0.4888 -0.31366 L 0.4888 -0.31389 " pathEditMode="relative" rAng="0" ptsTypes="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C1C63-8AEA-4446-A3F2-DCEAE8FF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12" y="948072"/>
            <a:ext cx="5139373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7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69E3D0-F906-4D08-B17F-09CFCDE3BFAA}"/>
              </a:ext>
            </a:extLst>
          </p:cNvPr>
          <p:cNvSpPr txBox="1"/>
          <p:nvPr/>
        </p:nvSpPr>
        <p:spPr>
          <a:xfrm>
            <a:off x="1705475" y="6858000"/>
            <a:ext cx="8781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://pngimg.com/download/57001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nc/3.0/"/>
              </a:rPr>
              <a:t>CC BY-NC</a:t>
            </a:r>
            <a:endParaRPr lang="en-GB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B70DA-FBA4-4803-A3DA-17FF1F2FD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7" r="16333"/>
          <a:stretch/>
        </p:blipFill>
        <p:spPr>
          <a:xfrm>
            <a:off x="1705475" y="1880879"/>
            <a:ext cx="3310468" cy="2954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5844A4-A7AC-4EB7-B0ED-47FF6F524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8217412" y="1464733"/>
            <a:ext cx="2901926" cy="2575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908B2-5A4D-45FA-97A3-982C1D7DC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138" y="445842"/>
            <a:ext cx="3985142" cy="25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969966-6817-4AAA-B556-8D59756D3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042" t="14420" r="46801" b="64378"/>
          <a:stretch/>
        </p:blipFill>
        <p:spPr>
          <a:xfrm>
            <a:off x="4021666" y="2514599"/>
            <a:ext cx="3217699" cy="3268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47ED0B-F0A8-46F3-ABBA-AA8C3953A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902" y="1295400"/>
            <a:ext cx="3987130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7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89ADD3-852A-4546-97AD-124BEE79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4168" y="555537"/>
            <a:ext cx="2933365" cy="33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4707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42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</dc:creator>
  <cp:lastModifiedBy>EOC</cp:lastModifiedBy>
  <cp:revision>20</cp:revision>
  <dcterms:created xsi:type="dcterms:W3CDTF">2020-03-21T20:53:22Z</dcterms:created>
  <dcterms:modified xsi:type="dcterms:W3CDTF">2020-03-23T02:15:15Z</dcterms:modified>
</cp:coreProperties>
</file>