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2" d="100"/>
          <a:sy n="82" d="100"/>
        </p:scale>
        <p:origin x="643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47F14B-D9C4-483B-95AE-A0D9CD2CA8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A26F4-6BAC-47EA-8D64-FFEA9EBCC8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CD969C-C1C5-4017-A81D-3F2DE27C2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A10C6-BE2B-4D3A-9E56-21F15A892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C8791-A13C-4751-A5AF-FA7B72CC8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75461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7C979-CA91-4058-8533-9D1925D727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FB5145-E163-460D-BC0D-1E87711EB4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3F994-46BA-4894-97C7-D730F565A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6551E-AED7-48CD-90E3-F5B52CB41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1EA8C-8B55-4306-AB37-BC9E522D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957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9734B6-2C42-472A-A43C-C434BB6B0B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88A7D2-3167-4623-B6BB-11D3FB2343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ABF4CE-543F-470C-86E8-2083BF7D8B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C0164-AA00-4C9E-A456-B6DFEFE92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27E8BA-C98A-4635-B493-F308E9F63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958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09E2E-DC5B-40B6-B6B9-9D4DEBAEE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2AB41-384A-400C-972F-CA6172D1A1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DF7A1A-79BD-403D-98A7-448796801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0A5CD-E682-4898-BC4C-3DE1239FC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5BFB70-FFE2-4AFA-910D-49FE89050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1211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8CC3A-2385-438E-927F-876A51911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9B3107-FDB8-4E28-A954-08E82B4B8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93F372-19A4-4B63-ADC4-B7EB0AC4F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7EECF3-A314-4770-B101-AE0D4E2B1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414FD4-4D65-443C-BE4B-DEA4BB92F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277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8EFC40-9DA3-452F-A123-8508D8E0E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66A53-2AE0-4349-8212-95E169524E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54096E-51A3-44D5-A6F9-AA4AD2794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BD3F10-9DC0-496D-A4AE-CEEA7AA1A3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D9B336-F844-4ADE-8A8E-D8CD1F1B7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98D790-B14E-4937-978B-E054107D7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651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CE05E-8C21-4F2C-9AAD-F4C28AAD0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E7577D-99F4-4CD2-873A-85B5B647CD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92E251-1C4F-4A77-9379-731AD99381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3F14C4-2B3C-42A7-9CCD-F31C24BBEC1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732B64-CFB1-4C7F-8E48-B1D5F16B09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5AB8CF-002F-450F-A97F-4ED3F2D7E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02BCDD-2D3F-4270-9130-66F898347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F5FCC7-E878-4BE5-812B-8C9C24791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9166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6C9E47-AF33-46FE-8A46-A02EFC7AF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3E4BA7-336A-476F-B47A-E391427DC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BB68D9-9767-4384-84B5-C1B3FDCB5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E02018-BC39-48D2-A8E3-19F20810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38075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7D5EF1-159E-4FC8-8FD5-BCA001DCB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09FF4B-6524-4106-9E9F-E77D14AA1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C3989-8268-4F73-A0AC-7272B7201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694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79F50-B109-40C3-807A-DC76572F8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CBDF0-117D-4686-9786-1CD4F3BBF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8D7AE-BA27-491D-8818-7C8680BE1C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39CF35-68A7-4EF0-B65F-8A23FEE87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A423D-8BE8-4E43-A9CA-343793C8A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D8BB76-D948-46B9-A911-50FAF54EDD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0540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AE7B7-4A45-4260-A361-BA8CAC93F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D9ABC2-C90B-4B76-85E6-98D7D2501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E5D2B2-0D38-4C96-ACA3-6FBE59BF4D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46941C-77EB-4F8A-8B0E-146812450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EED84A-1909-4901-85CF-413BA52D0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C32BAE-FDE5-4D64-B270-A12C6D6DB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261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C7C9E6-849E-42FD-8FDC-FEABDF858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940430-3685-4064-83A1-81647C862D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CC222B-755C-42F4-9040-FF0D02FFC0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EFC62-837A-4F2C-A4AB-B26AE52C50A6}" type="datetimeFigureOut">
              <a:rPr lang="en-GB" smtClean="0"/>
              <a:t>16/02/2020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FFD83-1DDD-4AE7-92B0-C0AFBFB963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2F324-453B-4691-8AF0-D8E1C49356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A6B4A-EAED-44CF-AD69-54F311F02C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26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2 ass forecast W I P G2GO">
            <a:hlinkClick r:id="" action="ppaction://media"/>
            <a:extLst>
              <a:ext uri="{FF2B5EF4-FFF2-40B4-BE49-F238E27FC236}">
                <a16:creationId xmlns:a16="http://schemas.microsoft.com/office/drawing/2014/main" id="{9682F501-1869-4BA0-8178-21AB692786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lum bright="12000" contrast="5000"/>
          </a:blip>
          <a:srcRect l="32114" t="29372" r="25606" b="16282"/>
          <a:stretch/>
        </p:blipFill>
        <p:spPr>
          <a:xfrm>
            <a:off x="942392" y="988560"/>
            <a:ext cx="4949123" cy="4474691"/>
          </a:xfrm>
          <a:prstGeom prst="ellipse">
            <a:avLst/>
          </a:prstGeom>
          <a:ln>
            <a:noFill/>
          </a:ln>
          <a:effectLst>
            <a:softEdge rad="635000"/>
          </a:effectLst>
          <a:scene3d>
            <a:camera prst="perspectiveLeft"/>
            <a:lightRig rig="threePt" dir="t"/>
          </a:scene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E52D09-C0EB-4BD4-BFF2-25230148BE9A}"/>
              </a:ext>
            </a:extLst>
          </p:cNvPr>
          <p:cNvSpPr txBox="1"/>
          <p:nvPr/>
        </p:nvSpPr>
        <p:spPr>
          <a:xfrm>
            <a:off x="5625296" y="2291787"/>
            <a:ext cx="58683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ASSESSING</a:t>
            </a:r>
          </a:p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AND</a:t>
            </a:r>
          </a:p>
          <a:p>
            <a:pPr algn="ctr"/>
            <a:r>
              <a:rPr lang="en-GB" sz="6000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latin typeface="Arial Rounded MT Bold" panose="020F0704030504030204" pitchFamily="34" charset="0"/>
              </a:rPr>
              <a:t>FORECASTING</a:t>
            </a:r>
          </a:p>
        </p:txBody>
      </p:sp>
    </p:spTree>
    <p:extLst>
      <p:ext uri="{BB962C8B-B14F-4D97-AF65-F5344CB8AC3E}">
        <p14:creationId xmlns:p14="http://schemas.microsoft.com/office/powerpoint/2010/main" val="166346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3</Words>
  <Application>Microsoft Office PowerPoint</Application>
  <PresentationFormat>Widescreen</PresentationFormat>
  <Paragraphs>3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Arial Rounded MT Bold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4</cp:revision>
  <dcterms:created xsi:type="dcterms:W3CDTF">2020-02-16T19:45:41Z</dcterms:created>
  <dcterms:modified xsi:type="dcterms:W3CDTF">2020-02-16T20:26:25Z</dcterms:modified>
</cp:coreProperties>
</file>