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BF22-EC82-4987-8A2F-D2DFE6CF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3C786-BCE1-47CB-8412-D53C1F5E0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6C1B-5917-4474-81BA-C0AD5C3B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A9332-07B5-42F8-8B9D-4FE52E34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7CAF-159D-4C36-9A01-66923D48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FF5F-5674-4059-BF2F-EFFC9F0C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6E8D5-4620-4547-8DE5-73F1AB9D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4C28-0130-4311-8B2B-DB12CD7A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B1EB-6DC4-4833-A75C-6A72F167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5DFD-9CF1-4147-A4E2-46DE9FB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6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8502A-605F-4EF4-A676-54F318E59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7887C-2859-4C83-9A63-EB19A2604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B738-0DDF-4524-B611-334C5672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2D170-22E9-4758-B7A6-51CA2973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C28B-272F-4E8C-A901-F6C9BDAB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9393-7636-44FF-ABF9-A386C69D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D23D-610E-4193-BA77-00B62ECD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BEF6-4468-4252-9990-B39F9B05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5BF1F-3DA9-4DD5-ACA4-BC6F6D6B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1EF19-9EE7-43F5-96B0-56709D5A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EAC8-ADD9-4D0F-A0BE-AC489232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D505-629C-4F08-8F7D-F6D6015B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C6EB9-C9FA-4AD3-8EF8-121BE934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7D53-2A97-4AB3-BA10-44265D50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87F7-2D10-445B-91D0-7C2FDCB9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D563-5C95-49E5-B44D-5CB2A99C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4E6B-22D9-43CA-88D8-129A32442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FCFF-30B1-4669-912B-0AE3B96EF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DE8FD-2D9D-43BC-8176-3B46E52F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51BDA-1CE7-4A8D-B269-AF17099A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88A7F-CA8F-4DBD-9835-044D4831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3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0521-CBB0-499B-9117-7EEBDC3F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EB67F-3146-4D6C-A393-5D432FE84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35836-9CCF-44DB-94E6-9BD6D2B61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32F8D-6C7C-44B6-BD9A-277215E5B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D021E-6DB8-4879-A3D4-C6577CD95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72F9D-A949-4AAB-9324-F08560D3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45D40-1A18-4AA9-BFD9-3C792E7A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97C34-1963-4B79-B640-B374DA40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8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394D-2038-412C-883F-982DAB70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97FBB-9541-48B2-90A3-772E8D8D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D3043-32DA-4B87-B201-B7B392C6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C06C4-060C-4F6E-886C-A3468E45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E9B8C-0BC1-4B96-94A8-3910C8A8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F2E27-416D-4259-A5F5-AFE4D8FB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9641E-7D1B-48E2-8741-4563BEAB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127C-80DE-4AB6-B4CC-D5A60B50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A39E-2B62-4FDB-8DA1-4AD4BFC6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CD306-CFAF-4B53-A89A-7BE839483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8E243-BC14-4705-B330-FD558F84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B696F-9060-453B-9376-23D0E838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990F9-E649-4EE3-9839-F2F6B2EA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8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538F-9308-4739-B7E7-8A6D0B7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9136A-92A9-4B6E-8DE3-97466A01A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E65F-E8BD-4D5D-9792-72A1C9CBE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8DEE5-25AF-40B1-A7B7-9A45A4C6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367E0-20D4-4106-BDF8-8A436127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B8ADB-83D0-421B-86E1-93B398FB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6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ED239-DA0C-48AD-9869-25AE8725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BBA3-6804-4C70-B003-F0B6BE988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8171-3969-4790-A97F-714389E97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4A31-7C55-4E6C-A224-7D7C5C3851C9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E3EF-681D-4846-9776-7DD7BAE1C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0FED-8168-40AF-9D42-3CEF8D490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7E2F-5ED8-4F6C-8298-9E679BA3C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GREEDIS FROM MM HB1">
            <a:hlinkClick r:id="" action="ppaction://media"/>
            <a:extLst>
              <a:ext uri="{FF2B5EF4-FFF2-40B4-BE49-F238E27FC236}">
                <a16:creationId xmlns:a16="http://schemas.microsoft.com/office/drawing/2014/main" id="{55E584D3-68D0-4AA3-A3A8-34CCC31B60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0000" contrast="3000"/>
          </a:blip>
          <a:srcRect l="34565" t="26001" r="31912" b="3362"/>
          <a:stretch/>
        </p:blipFill>
        <p:spPr>
          <a:xfrm rot="21364929">
            <a:off x="1806100" y="1337867"/>
            <a:ext cx="3211766" cy="3803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109C2-83D6-4A18-9E5F-80B8FCA91F14}"/>
              </a:ext>
            </a:extLst>
          </p:cNvPr>
          <p:cNvSpPr txBox="1"/>
          <p:nvPr/>
        </p:nvSpPr>
        <p:spPr>
          <a:xfrm>
            <a:off x="5245127" y="2182505"/>
            <a:ext cx="56240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AGREEING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DISAGREEING</a:t>
            </a:r>
          </a:p>
        </p:txBody>
      </p:sp>
    </p:spTree>
    <p:extLst>
      <p:ext uri="{BB962C8B-B14F-4D97-AF65-F5344CB8AC3E}">
        <p14:creationId xmlns:p14="http://schemas.microsoft.com/office/powerpoint/2010/main" val="2218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2020-02-16T23:10:36Z</dcterms:created>
  <dcterms:modified xsi:type="dcterms:W3CDTF">2020-02-16T23:20:36Z</dcterms:modified>
</cp:coreProperties>
</file>