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" y="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509CE-66C8-4FFF-A47D-D51971713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47E77-7B83-4DA0-BBC2-006E805C4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8CD83-E263-4764-AF4E-8F3E1746E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A562-ADE8-48B1-83C2-B88E3C555B8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27EF0-B610-4783-A086-0B14949B2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E50A6-CAF3-4E9C-9FAD-66BC94C3A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599-70B0-484A-8559-5541B972E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28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5598A-8399-428B-87E4-CCB61135B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53C9CC-6E9B-4D8E-863A-A3049F12D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980AE-1C23-47E7-B6B0-CEB2C9BDB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A562-ADE8-48B1-83C2-B88E3C555B8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C6FA8-4AFF-41F9-9611-420F9844C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39908-81DD-42D9-8607-E9892D92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599-70B0-484A-8559-5541B972E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34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EA7600-978D-4804-B703-9DF9FA2BA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FF56B-69A5-4932-A544-0845C20C7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BF810-DBB7-4547-B906-F405190E4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A562-ADE8-48B1-83C2-B88E3C555B8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5BDD8-2485-4713-A25C-46B426E16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C13EC-0569-4BF2-992F-5B9A0735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599-70B0-484A-8559-5541B972E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05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3E1D3-CE5B-4611-9D73-8CFF1F04A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B6DC6-B0D6-45E6-9165-D21D0289A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B79D7-BBD7-44D7-97EC-A56B3FD9A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A562-ADE8-48B1-83C2-B88E3C555B8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128F6-7E9A-4341-8B01-DA4504402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64586-478D-4588-A114-DDDA58AB9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599-70B0-484A-8559-5541B972E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C12B-0374-411F-95F2-66A128BC5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58D71-8FD7-4B29-A3D5-843D4730D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C2E1-2F2D-4F5C-B349-20B35202B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A562-ADE8-48B1-83C2-B88E3C555B8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1A576-2F03-42EF-BC55-B2AD800AF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9CA19-4F9A-4986-80F3-AADDE57D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599-70B0-484A-8559-5541B972E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63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6940C-2FFC-41A2-A7AB-58E0ADF3E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BA19F-0FEB-48BF-BAF7-47262FF60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D8099-EE8D-4AC0-88B6-6781DF7CB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17673-72BE-42E6-BEE9-C7649902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A562-ADE8-48B1-83C2-B88E3C555B8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C042B9-A8D7-4AEC-ABB7-2F8D6607B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FD158-F8D2-4520-9E96-100B472B9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599-70B0-484A-8559-5541B972E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17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D041C-122E-4B95-B5AC-0AFD4598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6BD39-487F-44F1-A2D1-8AABA0A36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FE6FA-3097-454A-B4D7-D5125BF2F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3B321-715C-48C9-B652-5EA6F9EC8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B368DA-CDA3-4BD1-9041-0A8D0A79D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4D25C3-9C32-4FFC-AC84-EC0F82969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A562-ADE8-48B1-83C2-B88E3C555B8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75F5F1-F709-42A4-8E3C-4A52FC6CF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AD6138-3DCB-4553-8541-D431E4C2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599-70B0-484A-8559-5541B972E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2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A4946-9D69-49AB-A440-53F0BB6BA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92E32-9520-4D17-9EA0-5CE43AF1C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A562-ADE8-48B1-83C2-B88E3C555B8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C41EA-E747-4DBE-A2A8-F82D368AD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888D0-469B-4AA3-88C9-647225A19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599-70B0-484A-8559-5541B972E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41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1A95D5-1F99-4473-BB57-6B7B0CBF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A562-ADE8-48B1-83C2-B88E3C555B8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082F57-CF05-4A32-BA31-C6AD1007C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F6AAE-61DD-4D2E-B188-3909179D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599-70B0-484A-8559-5541B972E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32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AFDA4-9206-4A15-842E-726908F5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84291-1B6C-45A9-97FC-2E965EA2F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26E0E-FE31-4F3B-8978-2296D316A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BD100-9CF1-4F71-90ED-9E1EDB13A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A562-ADE8-48B1-83C2-B88E3C555B8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51588-41CD-42E0-814F-E041599CC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CC63F-69A3-4B8B-8549-2E3D2F88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599-70B0-484A-8559-5541B972E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90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A24B2-EE2B-4720-B16B-AAB307FD1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3BE004-B179-4754-A44B-78D489726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D7CFA-82EE-40D6-8FA5-D8122F4E0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30D69D-1515-40A1-BBAB-CBFF1895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A562-ADE8-48B1-83C2-B88E3C555B8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D319D-F6DC-4A36-A30C-F714F7616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6402B-008B-4DA8-A205-6225108B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599-70B0-484A-8559-5541B972E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26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19D5A5-D384-4FB2-B741-A2F08F1DD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38E24-23B5-4F7C-9B71-5DE92F2F1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9A930-FD93-4472-A936-1EFE41D69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CA562-ADE8-48B1-83C2-B88E3C555B8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02CC8-B254-41A6-9BCB-9726A771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CE960-E015-4203-821F-2036CF9C7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E0599-70B0-484A-8559-5541B972E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1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best hb comcon">
            <a:hlinkClick r:id="" action="ppaction://media"/>
            <a:extLst>
              <a:ext uri="{FF2B5EF4-FFF2-40B4-BE49-F238E27FC236}">
                <a16:creationId xmlns:a16="http://schemas.microsoft.com/office/drawing/2014/main" id="{5C3522DE-43B5-47A4-BAE2-E1D403D0585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4000" contrast="8000"/>
          </a:blip>
          <a:srcRect l="32911" t="21664" r="28255" b="2528"/>
          <a:stretch/>
        </p:blipFill>
        <p:spPr>
          <a:xfrm>
            <a:off x="1337188" y="989774"/>
            <a:ext cx="3726425" cy="3975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FA3F89-BC89-4410-965D-44B1A7CFE2A1}"/>
              </a:ext>
            </a:extLst>
          </p:cNvPr>
          <p:cNvSpPr txBox="1"/>
          <p:nvPr/>
        </p:nvSpPr>
        <p:spPr>
          <a:xfrm>
            <a:off x="4847303" y="2182505"/>
            <a:ext cx="600750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COMPARING</a:t>
            </a:r>
          </a:p>
          <a:p>
            <a:pPr algn="ctr"/>
            <a:r>
              <a:rPr lang="en-GB" sz="36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AND</a:t>
            </a:r>
          </a:p>
          <a:p>
            <a:pPr algn="ctr"/>
            <a:r>
              <a:rPr lang="en-GB" sz="60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CONTRASTING</a:t>
            </a:r>
          </a:p>
        </p:txBody>
      </p:sp>
    </p:spTree>
    <p:extLst>
      <p:ext uri="{BB962C8B-B14F-4D97-AF65-F5344CB8AC3E}">
        <p14:creationId xmlns:p14="http://schemas.microsoft.com/office/powerpoint/2010/main" val="3119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</Words>
  <Application>Microsoft Office PowerPoint</Application>
  <PresentationFormat>Widescreen</PresentationFormat>
  <Paragraphs>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2020-02-15T21:05:28Z</dcterms:created>
  <dcterms:modified xsi:type="dcterms:W3CDTF">2020-02-15T21:13:53Z</dcterms:modified>
</cp:coreProperties>
</file>