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94" r:id="rId2"/>
    <p:sldId id="895" r:id="rId3"/>
    <p:sldId id="896" r:id="rId4"/>
    <p:sldId id="897" r:id="rId5"/>
    <p:sldId id="898" r:id="rId6"/>
    <p:sldId id="8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2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22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02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5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3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3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3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4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7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5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1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E12DB05-A575-4442-B99F-DAD5A4A5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289" y="2961217"/>
            <a:ext cx="2078597" cy="244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C6BC5-7602-4A9E-B727-137D41C8C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35"/>
          <a:stretch/>
        </p:blipFill>
        <p:spPr>
          <a:xfrm>
            <a:off x="2129670" y="2794324"/>
            <a:ext cx="1995834" cy="5700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798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E12DB05-A575-4442-B99F-DAD5A4A5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289" y="2961217"/>
            <a:ext cx="2078597" cy="244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C6BC5-7602-4A9E-B727-137D41C8C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35"/>
          <a:stretch/>
        </p:blipFill>
        <p:spPr>
          <a:xfrm rot="20867277">
            <a:off x="2133347" y="2676214"/>
            <a:ext cx="1995834" cy="5700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308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E12DB05-A575-4442-B99F-DAD5A4A5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289" y="2961217"/>
            <a:ext cx="2078597" cy="244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C6BC5-7602-4A9E-B727-137D41C8C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35"/>
          <a:stretch/>
        </p:blipFill>
        <p:spPr>
          <a:xfrm rot="19732689">
            <a:off x="1999042" y="2384233"/>
            <a:ext cx="1995834" cy="5700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846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E12DB05-A575-4442-B99F-DAD5A4A5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289" y="2961217"/>
            <a:ext cx="2078597" cy="244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C6BC5-7602-4A9E-B727-137D41C8C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35"/>
          <a:stretch/>
        </p:blipFill>
        <p:spPr>
          <a:xfrm rot="17757490">
            <a:off x="1644477" y="2122006"/>
            <a:ext cx="1995834" cy="5700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2888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E12DB05-A575-4442-B99F-DAD5A4A5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88289" y="2961217"/>
            <a:ext cx="2078597" cy="244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C6BC5-7602-4A9E-B727-137D41C8C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35"/>
          <a:stretch/>
        </p:blipFill>
        <p:spPr>
          <a:xfrm>
            <a:off x="2129670" y="2794324"/>
            <a:ext cx="1995834" cy="5700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805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N OPENING MM TO MP4">
            <a:hlinkClick r:id="" action="ppaction://media"/>
            <a:extLst>
              <a:ext uri="{FF2B5EF4-FFF2-40B4-BE49-F238E27FC236}">
                <a16:creationId xmlns:a16="http://schemas.microsoft.com/office/drawing/2014/main" id="{0B3CD825-A3F5-4E64-BFE3-B7412B079B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827" t="25457" r="60338" b="19185"/>
          <a:stretch/>
        </p:blipFill>
        <p:spPr>
          <a:xfrm>
            <a:off x="1354237" y="931873"/>
            <a:ext cx="2696901" cy="41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2020-02-21T14:11:56Z</dcterms:created>
  <dcterms:modified xsi:type="dcterms:W3CDTF">2020-02-21T14:46:21Z</dcterms:modified>
</cp:coreProperties>
</file>