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28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5A82-29CC-4B30-ACAA-D779135F4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45BA4-5F26-42ED-8C15-5CCEC5B40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E9CC-67E4-443E-A410-8D442676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5C63-65BE-4C87-B79F-B526B376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1BA0B-64DA-487F-B29F-8CF76C18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E39-6BDD-4CE8-8F7D-26A97D8D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C8953-DEE8-4E9C-849B-45AA88B78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02915-F466-47F4-AA92-345D057A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0C428-705A-4251-8449-3542CCC8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287D-C437-4219-AB53-4261FA79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FA0A-6746-41FE-BE93-8D81A675B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1072C-9BC3-4787-B0F3-36195C73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70EC0-4A52-4B21-853F-6B264127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631A-0CEE-41BD-9C07-F96FCB8D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91B91-061B-4210-A688-25BCDAD8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9353-4B19-4F50-91D7-0F1D6D59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1D7-50DA-437E-BC28-0C7B1376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E535-5500-4380-8A94-8DBB5B78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F310D-AF6B-4F0E-A013-CD9F392E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796B0-6198-43F4-A128-E0D73759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B115-6EA5-4674-9D21-D5FAEC37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63BD-29B1-4BFE-A648-C45138BE0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E41B-3829-4ABE-B08B-4870F5A8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6167-EA82-4252-A570-9950F62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82A9E-B09B-4AAB-809B-8FAB617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9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1344-105F-4B2A-95A6-37046060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011C-4070-48CD-A5D1-D3CDB9F3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15F65-A5FF-4091-8994-A4114E6BE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04C75-5771-45FE-A8C9-F81897D2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D0FC8-0958-4244-8C2D-5930E11E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18D0-DD90-4532-A163-ED549B43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5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B88D-E5CA-4A79-845B-39F2B05A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24DC-9456-4DD7-9680-81A4699E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D61C-CF2B-4633-B49B-4730D795B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B886-8370-49F1-AEDA-BBD6E0507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47F70-7CB0-4A55-ACF5-BDD77E327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5850A-F178-48A4-AC46-EB14D0BF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63396-D6CC-4E99-8757-E5033B2D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508BA-0752-4FA5-94D9-227CDF5F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9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E53A-9A01-429A-90A6-982C35AB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C1950-2F47-49CB-B39F-816151DB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161FD-46FE-4825-90F5-1AF422E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8BD12-EF3D-4F60-8A2B-D6DCF410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4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397C8-7980-4619-B37C-D0BC585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A36C4-63A6-4038-848D-CC80681C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5262A-6735-4FDA-A388-9D8AED37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6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ADED-8249-415B-94C1-3F9E6CF8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55AA-0A0F-421C-BA6A-22EE2F3E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D3D78-B6E1-471E-B89B-BC63EBB3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F92F6-C539-4F83-A71B-5CD4C344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2E412-C3BB-4D7F-BD78-1F35C2EC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229A3-5F3D-490D-BEA4-BE81A701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5C0D-92A1-4B34-9123-20B8BE3F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790A4-9C76-487C-B479-56F36B795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A7D51-67E0-4346-A2D7-30DB0A17C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95373-E3E9-4097-8C0C-1DF51245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EBC27-3A19-4360-8701-61A85109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6FC56-A07A-4D1D-95C8-86C0EA3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1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B9B1F-D1E8-4925-A3F2-4F807130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79600-F8F1-4C57-A594-8AE0DE83D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34E8-CE36-4655-AE3F-560AFB597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7D51-25BB-4AFA-A764-0779FC692214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423A-C8B1-4C82-9FF4-94D794D04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87A1-EA34-439D-836F-BBF161B41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4ADE-460E-499C-A4F9-FFF1DC435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4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mediating fr lwks pearl">
            <a:hlinkClick r:id="" action="ppaction://media"/>
            <a:extLst>
              <a:ext uri="{FF2B5EF4-FFF2-40B4-BE49-F238E27FC236}">
                <a16:creationId xmlns:a16="http://schemas.microsoft.com/office/drawing/2014/main" id="{3BC9315D-4AF5-4B22-8A2B-CF11E7BA2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7000" contrast="16000"/>
          </a:blip>
          <a:srcRect l="24572" t="3592" r="26655" b="-153"/>
          <a:stretch/>
        </p:blipFill>
        <p:spPr>
          <a:xfrm>
            <a:off x="2210764" y="1435261"/>
            <a:ext cx="3055717" cy="3402957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F3A94-FA3B-4CE5-A191-76E74C964764}"/>
              </a:ext>
            </a:extLst>
          </p:cNvPr>
          <p:cNvSpPr txBox="1"/>
          <p:nvPr/>
        </p:nvSpPr>
        <p:spPr>
          <a:xfrm>
            <a:off x="5706319" y="2921168"/>
            <a:ext cx="4664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MEDIATING</a:t>
            </a:r>
          </a:p>
        </p:txBody>
      </p:sp>
    </p:spTree>
    <p:extLst>
      <p:ext uri="{BB962C8B-B14F-4D97-AF65-F5344CB8AC3E}">
        <p14:creationId xmlns:p14="http://schemas.microsoft.com/office/powerpoint/2010/main" val="2672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2020-02-18T12:24:46Z</dcterms:created>
  <dcterms:modified xsi:type="dcterms:W3CDTF">2020-02-18T12:34:40Z</dcterms:modified>
</cp:coreProperties>
</file>