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99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643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08/02/2020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2172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08/02/2020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6998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08/02/2020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3990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08/02/2020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6593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08/02/2020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5100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08/02/2020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2080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08/02/2020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6466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08/02/2020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565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08/02/2020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8899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08/02/2020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5364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08/02/2020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15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FC915-90B1-498C-9CA0-49EE98291BDA}" type="datetimeFigureOut">
              <a:rPr lang="en-GB" smtClean="0"/>
              <a:t>08/02/2020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3884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NSE TESTEST">
            <a:hlinkClick r:id="" action="ppaction://media"/>
            <a:extLst>
              <a:ext uri="{FF2B5EF4-FFF2-40B4-BE49-F238E27FC236}">
                <a16:creationId xmlns:a16="http://schemas.microsoft.com/office/drawing/2014/main" id="{4FE2210C-D169-4067-BD98-4D9198A6859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691.9791"/>
                </p14:media>
              </p:ext>
            </p:extLst>
          </p:nvPr>
        </p:nvPicPr>
        <p:blipFill rotWithShape="1">
          <a:blip r:embed="rId4">
            <a:lum bright="20000"/>
          </a:blip>
          <a:srcRect l="36206" t="35848" r="30661" b="20270"/>
          <a:stretch>
            <a:fillRect/>
          </a:stretch>
        </p:blipFill>
        <p:spPr>
          <a:xfrm>
            <a:off x="979714" y="1127110"/>
            <a:ext cx="5555455" cy="3837223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perspectiveLeft"/>
            <a:lightRig rig="threePt" dir="t"/>
          </a:scene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A6081E-2852-4831-9711-5AAC37E2FD76}"/>
              </a:ext>
            </a:extLst>
          </p:cNvPr>
          <p:cNvSpPr txBox="1"/>
          <p:nvPr/>
        </p:nvSpPr>
        <p:spPr>
          <a:xfrm>
            <a:off x="5157112" y="1997839"/>
            <a:ext cx="54800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REACTING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AND</a:t>
            </a:r>
            <a:r>
              <a:rPr kumimoji="0" lang="en-GB" sz="6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RESPONDING</a:t>
            </a:r>
          </a:p>
        </p:txBody>
      </p:sp>
    </p:spTree>
    <p:extLst>
      <p:ext uri="{BB962C8B-B14F-4D97-AF65-F5344CB8AC3E}">
        <p14:creationId xmlns:p14="http://schemas.microsoft.com/office/powerpoint/2010/main" val="222037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4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</Words>
  <Application>Microsoft Office PowerPoint</Application>
  <PresentationFormat>Widescreen</PresentationFormat>
  <Paragraphs>2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Arial Rounded MT Bold</vt:lpstr>
      <vt:lpstr>Calibri</vt:lpstr>
      <vt:lpstr>Calibri Light</vt:lpstr>
      <vt:lpstr>2_Office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1</cp:revision>
  <dcterms:created xsi:type="dcterms:W3CDTF">2020-02-08T21:46:21Z</dcterms:created>
  <dcterms:modified xsi:type="dcterms:W3CDTF">2020-02-08T21:52:52Z</dcterms:modified>
</cp:coreProperties>
</file>