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40CD-FD6C-442C-82F7-7E23574AE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7416E-5231-44B3-9741-09FE34DDD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6D5DA-5B9C-497D-8995-DF9A2CDB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0AAA5-1F4E-4DC8-ACD4-8ED77CFB6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1CB7F-8291-48E2-8C2C-BFD6EE89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97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68F7A-BCF0-466B-B68E-DB081326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695993-25C0-4A39-A690-27D411117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742DA-A984-482C-910E-E9396DCCD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B06DE-A593-4C0E-8005-5E1BA403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0A45-C3A7-4BBA-B650-A2D3CD9B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02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63E48B-A518-4DC9-9E05-A718B1EB8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B7031A-1FDB-4104-8CDC-7CDB8AE38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634FD-70D8-4864-854E-1CC8C3C2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694DF9-078B-4D58-9784-DE4D81F0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86C24C-3810-443D-B090-40F98CF7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94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C487-B44E-48BD-A97B-702BE9F5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37D87D-177B-46D7-8DBB-913AD049A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46EA5-EE5E-447A-823A-C4F53344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72FDC-0C9F-4420-8297-75064DCF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E12E0-8240-45D8-B373-81DA812A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DEA7A-07F1-416D-A640-8EF6E1FF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3BC9A-73F9-42EA-BA1D-0362B02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605AB-520A-40A4-9C7F-8EFA317E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E5ED-4623-4776-97D1-3F5A6EFB4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FB9BF-FB23-416E-B2A6-57AE97E4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69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294FF-7A36-41C6-A2ED-86B2ACEF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DFE3A-6747-4FB7-8EFA-F1D50C1AE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68776-E168-4305-8FA2-36A5DBE7E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BC1B3-09FB-4CAA-B3E9-B7C9C673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BAA92-A680-4B72-AADA-E67BDEB16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6270C-1960-44A9-AD83-E1C84043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808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C7517-C11C-4CBA-9881-D1D046A3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DF42D-E5EC-4024-AEBD-D320A1385A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4C2C3-60C7-49FF-AEB5-672FAB205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F58F8-4A7A-4CD8-ACC3-9EEF581E30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E51F1A-F168-4394-8F24-352B444F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99CB85-F9BC-46DA-819A-8EC517249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0E418-82B7-45F7-BB16-1E452CBC3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29595-838A-4B12-8C5A-91444495D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96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B486F-5D3E-4490-99A8-42525FDBC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A971E-B308-47AF-B91E-EAB1E737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5218-0CC0-4A65-ABF5-819B68F2E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B562D-5E32-4B41-9EF9-12B5E858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9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4D014E-59F6-4B00-9336-D0C2BEE7B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A76605-1A13-4F94-8545-0EFB2DC9D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71E79-17ED-4FE6-B2DA-A612C52BE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59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39F9-40C5-41BE-ADE7-F1CE126F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B0F8-463A-4EE5-9A8C-54464278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69A9F-E137-452C-BAF9-D7D33C151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997FF-971E-4FE1-ABC6-FA64573C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56FFF-C69C-47CB-8110-89B44123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7D5CC-4026-4352-A662-38F9BBD98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07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BD2F-F444-4BAD-B27D-EAB0C096B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D53C4-3FE9-421A-9733-0334E4A702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5F341E-D0AC-4AAD-9422-D59AAFE49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A89E0-416E-4BEA-B108-23242F46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F2E49-18BE-4846-8DAF-1C649D999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99497-CE67-48AF-B3C6-DCE2A7C65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15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9138E0-0650-4262-BDCD-E656FAD1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65F02-09E2-4A36-93DA-0F93132C0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6A45D-3DB3-4269-9F30-BAE4E6B92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0B40F-B463-4412-99B8-DE7860112A0A}" type="datetimeFigureOut">
              <a:rPr lang="en-GB" smtClean="0"/>
              <a:t>16/02/2020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91B5A-48D4-4CDC-B876-4CFD27B10F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59ECD-7369-40F5-AD07-B2AC4BC5C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7C22-CCB9-4FF5-98BA-2282C4BD91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03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erpret HB">
            <a:hlinkClick r:id="" action="ppaction://media"/>
            <a:extLst>
              <a:ext uri="{FF2B5EF4-FFF2-40B4-BE49-F238E27FC236}">
                <a16:creationId xmlns:a16="http://schemas.microsoft.com/office/drawing/2014/main" id="{89ADAB05-02B5-4E00-95E9-A91277938E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8428" r="19466"/>
          <a:stretch/>
        </p:blipFill>
        <p:spPr>
          <a:xfrm>
            <a:off x="1464905" y="1782762"/>
            <a:ext cx="3750907" cy="3292475"/>
          </a:xfrm>
          <a:prstGeom prst="rect">
            <a:avLst/>
          </a:prstGeom>
          <a:scene3d>
            <a:camera prst="perspectiveLeft"/>
            <a:lightRig rig="threePt" dir="t"/>
          </a:scene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C5B5C6-0FAA-4ABF-BCDB-258ED512344B}"/>
              </a:ext>
            </a:extLst>
          </p:cNvPr>
          <p:cNvSpPr txBox="1"/>
          <p:nvPr/>
        </p:nvSpPr>
        <p:spPr>
          <a:xfrm>
            <a:off x="5029201" y="2921168"/>
            <a:ext cx="600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Arial Rounded MT Bold" panose="020F0704030504030204" pitchFamily="34" charset="0"/>
              </a:rPr>
              <a:t>INTERPRETING</a:t>
            </a:r>
          </a:p>
        </p:txBody>
      </p:sp>
    </p:spTree>
    <p:extLst>
      <p:ext uri="{BB962C8B-B14F-4D97-AF65-F5344CB8AC3E}">
        <p14:creationId xmlns:p14="http://schemas.microsoft.com/office/powerpoint/2010/main" val="30634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2020-02-03T20:46:38Z</dcterms:created>
  <dcterms:modified xsi:type="dcterms:W3CDTF">2020-02-16T22:45:34Z</dcterms:modified>
</cp:coreProperties>
</file>