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05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78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4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5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7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1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40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9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C915-90B1-498C-9CA0-49EE98291BD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8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bee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6DE832-C72F-4D30-8B79-3C443FC7B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1502506"/>
            <a:ext cx="2853218" cy="1074027"/>
          </a:xfrm>
          <a:prstGeom prst="rect">
            <a:avLst/>
          </a:prstGeom>
        </p:spPr>
      </p:pic>
      <p:pic>
        <p:nvPicPr>
          <p:cNvPr id="5" name="Picture 4" descr="A picture containing table, sitting, yellow, phone&#10;&#10;Description automatically generated">
            <a:extLst>
              <a:ext uri="{FF2B5EF4-FFF2-40B4-BE49-F238E27FC236}">
                <a16:creationId xmlns:a16="http://schemas.microsoft.com/office/drawing/2014/main" id="{15330A1D-98DC-4127-B0A0-B76917EBB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953243" flipH="1">
            <a:off x="3719393" y="1709091"/>
            <a:ext cx="1212272" cy="919916"/>
          </a:xfrm>
          <a:prstGeom prst="rect">
            <a:avLst/>
          </a:prstGeom>
        </p:spPr>
      </p:pic>
      <p:pic>
        <p:nvPicPr>
          <p:cNvPr id="6" name="FAST ROSE">
            <a:hlinkClick r:id="" action="ppaction://media"/>
            <a:extLst>
              <a:ext uri="{FF2B5EF4-FFF2-40B4-BE49-F238E27FC236}">
                <a16:creationId xmlns:a16="http://schemas.microsoft.com/office/drawing/2014/main" id="{AB5DE02F-A565-444D-9219-617D3E2129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>
            <a:lum contrast="20000"/>
          </a:blip>
          <a:srcRect l="22626" t="17240" r="27918" b="16230"/>
          <a:stretch/>
        </p:blipFill>
        <p:spPr>
          <a:xfrm>
            <a:off x="2833182" y="924813"/>
            <a:ext cx="2831262" cy="2856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6F7417-CAF5-4391-8A62-C8ADEFE45601}"/>
              </a:ext>
            </a:extLst>
          </p:cNvPr>
          <p:cNvSpPr/>
          <p:nvPr/>
        </p:nvSpPr>
        <p:spPr>
          <a:xfrm>
            <a:off x="-1950517" y="788860"/>
            <a:ext cx="5094514" cy="26401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7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556 L 2.91667E-6 0.00579 C 0.00234 0.00625 0.00455 0.00718 0.00703 0.00787 C 0.03281 0.01366 0.05612 0.01065 0.08398 0.01111 C 0.08789 0.01158 0.09192 0.01158 0.09583 0.01227 C 0.09948 0.01273 0.10299 0.01435 0.10677 0.01459 L 0.14765 0.01574 L 0.22786 0.01459 C 0.24297 0.01412 0.23385 0.0132 0.24583 0.01227 C 0.25182 0.01181 0.25794 0.01158 0.26393 0.01111 C 0.26927 0.01134 0.27864 0.01088 0.28515 0.01343 C 0.28672 0.01412 0.28828 0.01505 0.28984 0.01574 L 0.297 0.01922 L 0.29935 0.02037 C 0.30013 0.0206 0.30078 0.0213 0.30169 0.0213 L 0.30716 0.02246 C 0.31823 0.02778 0.30664 0.02222 0.31497 0.02593 C 0.31588 0.02616 0.31653 0.02662 0.31745 0.02709 C 0.31862 0.02732 0.32005 0.02755 0.32135 0.02824 C 0.32422 0.02917 0.32396 0.02917 0.32682 0.03056 C 0.33099 0.02847 0.32799 0.03079 0.32995 0.02361 C 0.33099 0.01875 0.33151 0.0213 0.33385 0.01806 C 0.33476 0.01644 0.33541 0.01505 0.3362 0.01343 C 0.33672 0.01227 0.33698 0.01088 0.33789 0.01019 C 0.33867 0.00926 0.33984 0.00903 0.34101 0.00903 C 0.35677 0.0081 0.37291 0.0081 0.38893 0.00787 C 0.39479 0.00787 0.42174 0.00718 0.43528 0.01019 C 0.43633 0.01019 0.43724 0.01088 0.43841 0.01111 C 0.43958 0.01158 0.44101 0.01204 0.44231 0.01227 C 0.44518 0.01204 0.44804 0.01181 0.45104 0.01111 C 0.45429 0.01042 0.45286 0.00926 0.45651 0.00787 C 0.46198 0.00556 0.46731 0.00509 0.47304 0.0044 C 0.47747 0.00486 0.4819 0.00509 0.48633 0.00556 C 0.48815 0.00579 0.48997 0.00602 0.49179 0.00672 C 0.49284 0.00718 0.49505 0.00903 0.49505 0.00926 L 0.49505 0.00903 L 0.49023 0.00116 " pathEditMode="relative" rAng="0" ptsTypes="AAAAAAAAAAAAAAAAAAAAAAAAAAAAAAAAAAAAA">
                                      <p:cBhvr>
                                        <p:cTn id="10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1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2.29167E-6 0.00024 C 0.00234 0.00093 0.00456 0.00209 0.00703 0.00278 C 0.03268 0.00996 0.05586 0.00625 0.08359 0.00695 C 0.0875 0.00741 0.0914 0.00741 0.09531 0.00834 C 0.09896 0.0088 0.10247 0.01088 0.10625 0.01111 L 0.14687 0.0125 L 0.22656 0.01111 C 0.24166 0.01042 0.23255 0.00949 0.24453 0.00834 C 0.25039 0.00764 0.25651 0.00741 0.2625 0.00695 C 0.26784 0.00718 0.27708 0.00649 0.28359 0.00973 C 0.28515 0.01042 0.28672 0.01158 0.28828 0.0125 L 0.29531 0.01667 L 0.29765 0.01806 C 0.29844 0.01852 0.29909 0.01922 0.3 0.01945 L 0.30547 0.02084 C 0.31653 0.02732 0.30495 0.02061 0.31328 0.025 C 0.31406 0.02524 0.31471 0.02593 0.31562 0.02639 C 0.31679 0.02686 0.31823 0.02709 0.31953 0.02778 C 0.32239 0.02894 0.32226 0.02894 0.325 0.03056 C 0.32916 0.02801 0.32617 0.03102 0.32812 0.02223 C 0.32929 0.01621 0.32969 0.01922 0.33203 0.01528 C 0.33294 0.01343 0.33359 0.01158 0.33437 0.00973 C 0.33489 0.00834 0.33515 0.00649 0.33594 0.00556 C 0.33672 0.0044 0.33789 0.00417 0.33906 0.00417 C 0.35482 0.00324 0.37083 0.00324 0.38672 0.00278 C 0.39258 0.00278 0.4194 0.00209 0.43281 0.00556 C 0.43385 0.00579 0.43476 0.00649 0.43594 0.00695 C 0.43711 0.00741 0.43854 0.00787 0.43984 0.00834 C 0.44271 0.00787 0.44557 0.00764 0.44844 0.00695 C 0.45169 0.00602 0.45026 0.0044 0.4539 0.00278 C 0.45937 -3.7037E-6 0.46471 -0.00046 0.47031 -0.00139 C 0.47474 -0.00092 0.47916 -0.00069 0.48359 -3.7037E-6 C 0.48541 0.00024 0.48724 0.00047 0.48906 0.00139 C 0.4901 0.00186 0.49219 0.00417 0.49219 0.0044 L 0.49219 0.00417 L 0.4875 -0.00555 " pathEditMode="relative" rAng="0" ptsTypes="AAAAAAAAAAAAAAAAAAAAAAAAAAAAAAAAAAAAA">
                                      <p:cBhvr>
                                        <p:cTn id="1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4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2020-02-24T11:20:35Z</dcterms:created>
  <dcterms:modified xsi:type="dcterms:W3CDTF">2020-02-24T11:22:21Z</dcterms:modified>
</cp:coreProperties>
</file>