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027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250D-7699-4275-9FAD-E0116E7DF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D75A2-C1EE-4464-8B1B-D86AC6A04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C9CAB-9FCD-4C58-888C-AA6BE537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10237-23D5-40EF-AA56-16A8E872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E57F3-6E46-4D86-A0E8-729745BC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45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EBC8-D800-440B-8188-963B7A26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8F27B-95A7-4BAF-B780-16172B695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EFB4A-FA2C-4D5B-BDF0-48EC9A0C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1C4E6-A709-4BE3-B79A-F8CF880A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8BA37-D744-4425-ACC1-A29DFB06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8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C5C3BF-6659-4719-BC01-6F343C71D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CED28-2EFB-4740-A5A7-E9C14626F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A2F87-7885-46CD-93F5-9CB27292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8F204-75A0-409E-96FC-C8B0426E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26A5B-8768-472A-B041-E278C341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09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0799-E66F-4C34-9EF2-9BB0510A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E3F92-CD54-47DF-BFF3-B7AAD8E6A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F7064-9B12-4CAB-B83B-35324A3A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E3F33-5E74-4C28-ACAC-42CB9184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389F9-0A27-41B7-87C6-F182BFFC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9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5122-0133-44A6-862A-B68D300E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09AAC-2766-4671-9C8A-6200F4783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D96F3-B827-4CC2-94E2-D535F2D7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335CC-69DB-426C-941D-7A390D73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EDB7A-CD03-449C-A2B1-AA07F2C6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17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6B71-5215-44C9-9868-47215D1B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EA9B7-57F4-4D4B-9D8E-0D3474195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E03DF-71FA-41C0-86BD-A912B2A6C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6718C-C15C-411A-B1E1-A0A6BB23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CFE58-E38D-459F-AF65-50203AF6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71620-48E4-4CD5-9BDB-21F398EC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4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0D0C-F72E-4036-B5CB-D174F2E19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EFAAC-5E2D-4EDC-B68E-F9A1D1AAD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9420C-5A3D-446E-975B-D2146BBA5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F5896-F036-44AC-8817-D6AAC51D6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0C99AC-9EA5-4F4A-8E77-04912F284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DD927-735B-4013-8302-695945A8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6EEF38-3E00-45D8-9932-5B2B161C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D216C-3857-4795-B09A-829ED97C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5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FC35-0A2B-46E4-A4F9-6ED0B887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F1261-45C6-44F1-B611-73BEFF83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810DC-35A3-4F8A-89EE-4C6798C4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022E2-D597-40FF-AD6B-EFBA507C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69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E10AE-1C47-4234-9837-68AAD6C6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CB5E5-62E3-4265-94F1-2C7C97DFA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5C456-E5FB-4601-BFCD-56BAD3BD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49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C2DF-93A9-4FCA-9B92-A554BA7E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8DA89-9C82-4A11-BDFB-9F3E223AD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1380E-70C9-4659-B481-52AA9B792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B52D7-3199-4B1A-BC3C-E2593AC4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4028A-E929-4CFD-92E7-DDC583A5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08402-3057-4EEF-8E58-0672635D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3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3F9F-6B45-4D22-9EBF-424873E3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B862F-CFF7-4D51-BE47-0C63948A9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94E8C-1FC4-4A1C-A678-031F15942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DC952-0E6A-488C-8457-24E6411A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1EA95-4967-4457-9340-8212902E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75E97-8289-47CA-AB14-33D64039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57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A6D199-2263-4B2D-8C34-C9A462DE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EFCAB-A331-477D-B9F7-D867B522B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5CE70-321A-4F14-909A-8C20A9A03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5F00-C413-4892-A897-97CD5309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4BA93-B448-46E9-8231-024F3402E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0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porting again">
            <a:hlinkClick r:id="" action="ppaction://media"/>
            <a:extLst>
              <a:ext uri="{FF2B5EF4-FFF2-40B4-BE49-F238E27FC236}">
                <a16:creationId xmlns:a16="http://schemas.microsoft.com/office/drawing/2014/main" id="{B83BAE6B-FAC1-4A45-BFDE-95E7B1E0F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6000" contrast="24000"/>
          </a:blip>
          <a:srcRect l="26972" t="32940" r="22212" b="16133"/>
          <a:stretch/>
        </p:blipFill>
        <p:spPr>
          <a:xfrm>
            <a:off x="1278292" y="1380280"/>
            <a:ext cx="4817707" cy="3492661"/>
          </a:xfrm>
          <a:prstGeom prst="ellipse">
            <a:avLst/>
          </a:prstGeom>
          <a:ln>
            <a:noFill/>
          </a:ln>
          <a:effectLst>
            <a:softEdge rad="317500"/>
          </a:effectLst>
          <a:scene3d>
            <a:camera prst="perspectiveLeft"/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101058-343A-421B-91B4-51E5402C2912}"/>
              </a:ext>
            </a:extLst>
          </p:cNvPr>
          <p:cNvSpPr txBox="1"/>
          <p:nvPr/>
        </p:nvSpPr>
        <p:spPr>
          <a:xfrm>
            <a:off x="5705020" y="2274838"/>
            <a:ext cx="5116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REPORTING</a:t>
            </a:r>
          </a:p>
          <a:p>
            <a:pPr algn="ctr"/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</a:p>
          <a:p>
            <a:pPr algn="ctr"/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SUMMARISING</a:t>
            </a:r>
          </a:p>
        </p:txBody>
      </p:sp>
    </p:spTree>
    <p:extLst>
      <p:ext uri="{BB962C8B-B14F-4D97-AF65-F5344CB8AC3E}">
        <p14:creationId xmlns:p14="http://schemas.microsoft.com/office/powerpoint/2010/main" val="34051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2020-02-09T13:20:21Z</dcterms:created>
  <dcterms:modified xsi:type="dcterms:W3CDTF">2020-02-09T13:37:23Z</dcterms:modified>
</cp:coreProperties>
</file>