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29F4-3CF1-4611-A1D8-A3B6BC137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A7332-5214-4281-95E5-423D282C5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2A17A-0763-4B7B-BB95-57B0FCB5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FDC7-909A-4329-9F94-C476016FF3F6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A307C-16D4-4299-B17C-B15F865D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DDF3C-4E08-41AD-8215-F755CE82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4FD9-BB84-4B17-A505-7293DF44A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1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308A-C3DC-4A18-834F-02579EA7E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C9691-A137-4FDA-96F8-70172EC3A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EE04C-7C7F-41E2-BAB7-EE3A11BC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FDC7-909A-4329-9F94-C476016FF3F6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36E97-6887-494B-AD54-B605B827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62264-AC81-414A-BE1F-EEBE9AD4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4FD9-BB84-4B17-A505-7293DF44A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22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ED609-1034-4D18-A9BB-8581733C5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0A113-5D17-4A05-B13F-7DBAF4A83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2E80F-C435-41A8-BF7A-0D17B31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FDC7-909A-4329-9F94-C476016FF3F6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55AAE-778B-4B2D-AFE2-CC8F07E8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33B70-CAAC-4038-B939-ED3756BD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4FD9-BB84-4B17-A505-7293DF44A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3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1E5F-0338-4F89-8351-0C624DB6E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D26B5-79E3-40ED-8CA3-20F28C777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C291B-4653-4983-ABAB-49D7B3E6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FDC7-909A-4329-9F94-C476016FF3F6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36C3F-B563-4D66-A00B-6E57F518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BCB60-51EA-4B66-9C95-0A3841BA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4FD9-BB84-4B17-A505-7293DF44A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50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9F72-1BA2-48B0-8009-11E976E8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201BD-562F-45C8-ABA8-9C7EB50BE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DDED1-3A24-4972-B93C-E52F1081A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FDC7-909A-4329-9F94-C476016FF3F6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EA787-F875-479B-8237-367A196E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56AC0-003C-4347-8B26-5354D896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4FD9-BB84-4B17-A505-7293DF44A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52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435E-37E3-4261-9458-4F47DA3A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6F404-F1DA-457C-B2B9-F2815474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4F07F-FD77-4FF5-806E-874F855E2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7AFB2-76B7-40B7-AD22-BEAC9B28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FDC7-909A-4329-9F94-C476016FF3F6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BE311-267C-4B93-AE7B-3ED9C8E3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91E43-F060-458E-B0C7-5A4553F2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4FD9-BB84-4B17-A505-7293DF44A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70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E847-F3C0-463C-9312-642EA90B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4AAE5-D2D4-46FF-BBF0-D86BBA554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C4645-EACB-495A-8DD1-F07AC3EB5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C42B0-9579-46B1-AF61-E5EB81413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DF2225-F544-42A3-BBC6-3876755C2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75C09-FA63-4DD1-9A6A-7D707922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FDC7-909A-4329-9F94-C476016FF3F6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B9998-F119-48BF-BFE1-FF43AD62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C6B8D-9DB7-4857-B4A6-3AC55089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4FD9-BB84-4B17-A505-7293DF44A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6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12FC-59BF-4FFB-B952-A3045804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B11E0-75CD-4D6F-B15E-C7A7A972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FDC7-909A-4329-9F94-C476016FF3F6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1BAB3-65F0-4572-895B-29425FAA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3D0D2-D2B6-45C5-87D3-E72D40BD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4FD9-BB84-4B17-A505-7293DF44A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8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EA156-DF45-4A4B-BE40-49D4B047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FDC7-909A-4329-9F94-C476016FF3F6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ADCC5-E053-4C6E-B2C4-80F187CB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1D02D-5371-418A-B45D-5D90C04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4FD9-BB84-4B17-A505-7293DF44A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2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3485-55EC-425A-8E75-AD541F06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B38D8-DEF3-44AA-8B9F-0367F74CE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C02E3-E3BC-4A77-AB9D-7AAA632B4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6F6FE-DFD2-496D-9E88-0B309DF6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FDC7-909A-4329-9F94-C476016FF3F6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BA731-BE41-4D9E-9856-3602868F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6ED3E-559C-4B80-9DB8-58F68220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4FD9-BB84-4B17-A505-7293DF44A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1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B141C-9738-4570-897E-CB8F6A14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737A06-96F6-44D1-9206-EEF63C0F9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C09D2-7124-4042-B4D1-B59CFE5EB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BC677-2C19-4CAD-876F-F1D73A0E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FDC7-909A-4329-9F94-C476016FF3F6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4C127-8FD5-4930-90CC-E99BF8A1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D01D0-EF21-48CE-97AB-840E46E5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4FD9-BB84-4B17-A505-7293DF44A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83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20EB1-42A6-4B03-BDF9-48B1FF59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2439C-8415-4A6A-9AA0-E9750C930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4A2D6-CD2A-4248-B1F1-293CF5120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8FDC7-909A-4329-9F94-C476016FF3F6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5393A-D373-4A25-96AF-AF301A09D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6EB63-E69F-4583-BC1B-309B9A9E0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4FD9-BB84-4B17-A505-7293DF44A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mcon creatvid denim">
            <a:hlinkClick r:id="" action="ppaction://media"/>
            <a:extLst>
              <a:ext uri="{FF2B5EF4-FFF2-40B4-BE49-F238E27FC236}">
                <a16:creationId xmlns:a16="http://schemas.microsoft.com/office/drawing/2014/main" id="{457B61B5-EB37-4BF9-B320-8AFDD112B1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5000" contrast="5000"/>
          </a:blip>
          <a:srcRect l="36322" t="35773" r="32193" b="15339"/>
          <a:stretch/>
        </p:blipFill>
        <p:spPr>
          <a:xfrm>
            <a:off x="1309227" y="1622322"/>
            <a:ext cx="4000499" cy="3352800"/>
          </a:xfrm>
          <a:prstGeom prst="ellipse">
            <a:avLst/>
          </a:prstGeom>
          <a:ln>
            <a:noFill/>
          </a:ln>
          <a:effectLst>
            <a:softEdge rad="635000"/>
          </a:effectLst>
          <a:scene3d>
            <a:camera prst="perspective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4719BB-287D-4924-A185-7CE46D15C65C}"/>
              </a:ext>
            </a:extLst>
          </p:cNvPr>
          <p:cNvSpPr txBox="1"/>
          <p:nvPr/>
        </p:nvSpPr>
        <p:spPr>
          <a:xfrm>
            <a:off x="4778478" y="2182505"/>
            <a:ext cx="59485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COMPARING</a:t>
            </a:r>
          </a:p>
          <a:p>
            <a:pPr algn="ctr"/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AND</a:t>
            </a:r>
          </a:p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CONTRASTING</a:t>
            </a:r>
          </a:p>
        </p:txBody>
      </p:sp>
    </p:spTree>
    <p:extLst>
      <p:ext uri="{BB962C8B-B14F-4D97-AF65-F5344CB8AC3E}">
        <p14:creationId xmlns:p14="http://schemas.microsoft.com/office/powerpoint/2010/main" val="81492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932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Application>Microsoft Office PowerPoint</Application>
  <PresentationFormat>Widescreen</PresentationFormat>
  <Paragraphs>3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2020-02-15T21:30:29Z</dcterms:created>
  <dcterms:modified xsi:type="dcterms:W3CDTF">2020-02-15T21:37:24Z</dcterms:modified>
</cp:coreProperties>
</file>