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2246-B9DB-4D86-B6DF-B07D8FF8D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22C3A-58F5-46EF-8456-97DD3524D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0A8A6-03B4-40CA-81DB-10B18F75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52D1-8E99-4B10-B05D-AF88B250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3754F-1FCE-4F6C-A5F2-1179D50F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4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B8B2-4172-4A7B-AFBC-261C3B64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55207-203E-456E-91D4-4BBB8F09B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8A93E-F95C-41C4-8EA8-7573CD63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27A3-995B-406C-A6E6-C2EDA5B6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39980-10F2-4C37-8A9C-CE701C8A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EF1296-E410-4121-86CD-9C4806289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0324F-6714-4B1B-8976-904F8CB42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FDF8-A23D-4B1E-9DAE-1030D35F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035C-9903-4669-9502-B75566EC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6A933-7D8E-4AE8-8232-FB6A2931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8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B611-A9B3-4825-A26D-62334906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52387-E98D-4045-B651-81ECFA853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C3EFB-61B4-4138-A457-3E19CAB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FF0B7-E624-4EDD-9338-B60E1BD0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417AB-6A75-4459-9105-1AD282DD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06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D567-F245-4BC9-B59D-2D4C83B88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90EFC-93E8-4C41-A1EB-A81D1B14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79E5F-C21E-434E-BE39-4B52323E9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E5232-77FB-47CF-8C14-BBEB7E81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02596-9F15-4621-A457-797B7F4F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48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F133-AF43-472C-B3AD-BF374707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2CC66-5BA0-46CA-BAF2-B5976FDD4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C2D82-31CE-4ADB-8C93-6BB7381B9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E1C14-C07F-4B2B-A828-BCFB8DCC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5118-6F1D-4427-8387-47AC6D9A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28F9A-13F9-4D83-BE3F-D1729CCD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9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5E85-C1E1-4D4F-BC34-3D86CEA1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7EA7-0A97-4BA7-A5C3-EAB5478C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8969B-36AB-45CC-AD4A-432DAC69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F9839-5F1C-4ACF-BC3E-3AA86DD60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1484D-485A-4D66-8269-254712513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AEAA6-DA10-4BB7-B012-14C79161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D80F7-AB65-4B4C-858E-5F669849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570DE-B24E-43E8-9AB9-C2C6F70B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0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90FD-CA45-4CD6-ACB9-B74FAE6F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2FF50-053F-4EA3-9AA3-08B47A33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87B12-BF79-4751-B406-9859E235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3CFB7-FA1C-440C-9852-3B6A6F51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28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C5380-D2BE-4240-9933-5A1975AA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C78A1-1766-4536-A31A-43EF00C6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831CF-2B97-4FD9-B734-95529D5B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9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80F3-646E-4ABD-A72C-38E69075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29EC-6DE8-4EA6-885A-A9423A0D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F135-FBB5-4F0A-BE15-924654B6B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366A3-D61C-4B78-B396-3D180D6B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3DF2F-AAF8-4656-ADDB-A61A0822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880CC-DDB2-408C-B06A-99A8486E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8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F6E2-11C3-4C1C-9D3F-5510DA3A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F554A-0863-4044-9E72-801FE3CE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16AAC-521E-456A-83AD-73C949E5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3E8B6-8FA7-4E92-B165-F86CDD4D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95283-7A82-48E3-8874-9FB25CB5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655D4-DD6A-428E-B37C-34A1563F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3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6BFD08-DDBE-439C-9344-C8EA7904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4D15-BFD0-4F0A-AB09-8C920EE5D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8FD64-CDFF-44E5-BDD1-070E76A44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235B-D901-4E31-8FDA-65F5FF9CE87F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81E41-8C55-47C7-A9CF-F80B76E8A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E3521-258A-4BFD-A82C-A5922B1C2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9C1CF-097A-494A-9A7F-77ADCC5A4B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32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rpreting from mm">
            <a:hlinkClick r:id="" action="ppaction://media"/>
            <a:extLst>
              <a:ext uri="{FF2B5EF4-FFF2-40B4-BE49-F238E27FC236}">
                <a16:creationId xmlns:a16="http://schemas.microsoft.com/office/drawing/2014/main" id="{76452038-3243-4E7F-981C-08B47E069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2000" contrast="12000"/>
          </a:blip>
          <a:srcRect l="32488" t="32870" r="25498" b="20042"/>
          <a:stretch/>
        </p:blipFill>
        <p:spPr>
          <a:xfrm>
            <a:off x="1886672" y="3950"/>
            <a:ext cx="8368497" cy="685405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089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2020-02-16T20:50:06Z</dcterms:created>
  <dcterms:modified xsi:type="dcterms:W3CDTF">2020-02-16T22:04:17Z</dcterms:modified>
</cp:coreProperties>
</file>