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6" y="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FC42-50AA-458D-893C-B00C93F92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3DA5A-7418-4C5C-9F44-15F84E2E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6D088-E17D-41C9-B9E2-402C22A3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0014-BF4B-4000-B771-D3533B4C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413E6-A446-458B-BAC1-EF2E4EBC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8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1AF5-CB41-4E88-BC11-F004A706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D95FC-B215-4535-BCE9-6829EA85B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A2F8-DE81-4BDB-86E5-F539C2CD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5B539-4F2E-43D6-88C0-5E675B7A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6383-FA75-4650-A98D-876508DC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6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F71C2-ED4A-4529-816D-03862B664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BA712-2659-4F87-808B-8747E781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000C6-BBF1-437D-81B6-0F1DE11A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103F7-EE61-44F4-85CC-846E2605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ECCE-B08D-4BB3-B5B4-4F663691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72FC-070C-4A4A-B27D-87A141BB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CE82-3F42-40FE-B109-0FB11768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DD1F8-CAD9-4F56-9ECC-6CEDC6FC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41A2A-D47E-49DB-B9CA-C9AB296F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285E4-D458-44BB-B401-CBFD087E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512B-31DD-4F7A-BB6E-A07CBD20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D97FE-2990-48C3-9616-F24EF3F06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C357C-98DD-413C-A118-7C8F1B80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2C6FE-F296-4D11-9983-0F831953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03A8A-62C3-402E-8655-26E4E94F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3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63D2-F277-4358-A60B-C104235D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77B9-2935-42CD-BF50-48D3D83B7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31FCA-7648-4A87-B698-A3FA8152B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2E421-48B3-4BC3-91CA-752B56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7C42B-57B0-44F2-9412-C8CB814D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953D1-D76F-4EA5-B631-32AA6653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8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405D-111D-43A7-8CBF-314CDFFE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16BE-EB9E-4ECC-AB43-7AF221F6F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F3304-949A-4D29-98B4-997D6C80C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EF7B7-DAA2-464C-900F-DE3CBEAB3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E8A51-D442-4F04-835E-7D33A895F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DA72EB-AC9C-4A49-9859-5E78C2D9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6BAA6-3B70-42DC-A4DB-00D45B467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C86D3-264C-4AFF-93FE-F5B81B1F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DF09-3D41-4819-87EC-49A7A6AF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CB702-8C62-4298-942F-A81A0E39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A59F6-1CF1-4C27-9AC9-BDF91DA5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9E98C-0D0D-4E5C-A6BF-1126B0BC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9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90EA7-05B4-43AF-A633-53ED871D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0E1AC-1085-4D40-9716-61257722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9DF7D-CFF9-4D82-A721-93642D23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9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4A82-8951-4254-A68F-866721BC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8952-C608-48A0-A3F6-C6C6D2A1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18684-F4AD-42FE-ABAD-8404B4D17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E7571-6A19-4D4A-B10C-6CF41EF0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3BA5E-0CDF-412C-A461-EE2B70E0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17EF9-B82C-4A25-B6B9-F4505EE7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3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E157-C986-42EA-A573-DCC6112A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E969D7-A011-4282-B33D-FD84996F5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E0F26-14FD-40BC-A1EF-42A5F78EF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8A1B5-3282-4341-B552-7FF80C07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C9B1D-89F2-4CB2-AFC2-EB726792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DBABE-0925-4249-94DA-AC1C8BFA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1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6BB179-E5DB-4848-8AF9-35BECA79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578C-8F5B-4EE4-8D5F-9F8F46C5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ED63-A152-4B3C-AB05-88D1D0D57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20A2-5660-4FF7-ACEE-41CA3C889DA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73B2C-0DF5-406B-A06D-874107D19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B2199-8713-4327-A008-8C3595981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F986-187F-4E01-8310-94C7837C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1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SSOBS TH HB">
            <a:hlinkClick r:id="" action="ppaction://media"/>
            <a:extLst>
              <a:ext uri="{FF2B5EF4-FFF2-40B4-BE49-F238E27FC236}">
                <a16:creationId xmlns:a16="http://schemas.microsoft.com/office/drawing/2014/main" id="{69F4B992-231C-4712-9F72-3F09A54678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3000" contrast="10000"/>
          </a:blip>
          <a:srcRect l="36236" t="36145" r="32414" b="5803"/>
          <a:stretch/>
        </p:blipFill>
        <p:spPr>
          <a:xfrm rot="365098">
            <a:off x="1978090" y="2099388"/>
            <a:ext cx="2976465" cy="310709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D0272-0F83-4B09-BE67-7B0953DA3375}"/>
              </a:ext>
            </a:extLst>
          </p:cNvPr>
          <p:cNvSpPr txBox="1"/>
          <p:nvPr/>
        </p:nvSpPr>
        <p:spPr>
          <a:xfrm>
            <a:off x="5570483" y="2228193"/>
            <a:ext cx="58647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POSSIBILITY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OBLIGATION</a:t>
            </a:r>
          </a:p>
        </p:txBody>
      </p:sp>
    </p:spTree>
    <p:extLst>
      <p:ext uri="{BB962C8B-B14F-4D97-AF65-F5344CB8AC3E}">
        <p14:creationId xmlns:p14="http://schemas.microsoft.com/office/powerpoint/2010/main" val="28823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2020-02-13T21:11:21Z</dcterms:created>
  <dcterms:modified xsi:type="dcterms:W3CDTF">2020-02-13T21:32:42Z</dcterms:modified>
</cp:coreProperties>
</file>