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43" y="-3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FA7C7-CE87-4B18-891C-94B699030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31958-5CF5-4A7A-9823-885BEAC32E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400A2-6760-45AC-9D1B-708FF441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8B6B-519F-425A-B6D4-AACA3F80A049}" type="datetimeFigureOut">
              <a:rPr lang="en-GB" smtClean="0"/>
              <a:t>15/02/2020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B324D-73AB-426D-AD9D-6745550E2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633A3-74EF-47FA-8B4E-75C8AFC1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F244-656B-4F28-9EFC-B9EF2BEDE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734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62992-33EB-487A-A764-9C42B0667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8B8AE3-D8CC-42B1-8694-1194A5BC7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BCDBF-3183-4A36-A63E-5B83A5AA6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8B6B-519F-425A-B6D4-AACA3F80A049}" type="datetimeFigureOut">
              <a:rPr lang="en-GB" smtClean="0"/>
              <a:t>15/02/2020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C8E47-9119-4733-B6B8-1EB1FBFD4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F7AA0-59F8-4872-B6D3-161F07D79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F244-656B-4F28-9EFC-B9EF2BEDE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501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C92882-6917-4617-B264-4D2E63A8F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394EF3-B73E-48EF-8166-AAF6685BA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E1D7B-5A6A-45F8-9BEA-6FB64BBBE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8B6B-519F-425A-B6D4-AACA3F80A049}" type="datetimeFigureOut">
              <a:rPr lang="en-GB" smtClean="0"/>
              <a:t>15/02/2020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9BF8F-B4BC-4AF8-B9AC-06C3F5B59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D04DC-E7EF-4C06-8CEB-99DD9A1C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F244-656B-4F28-9EFC-B9EF2BEDE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09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42D00-CAF2-4518-8703-BBE72CC24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80A7F-7C9A-471E-91A9-F169CD7EE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E4664-5C76-4116-BA11-8FC90CA7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8B6B-519F-425A-B6D4-AACA3F80A049}" type="datetimeFigureOut">
              <a:rPr lang="en-GB" smtClean="0"/>
              <a:t>15/02/2020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77B83-F978-4F91-80D9-FDBD47012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C4A23-FF26-4D1D-AE9B-E7C511D3E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F244-656B-4F28-9EFC-B9EF2BEDE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197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C1E68-1F26-468D-BFC1-F4AFB2CA4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DD242-402A-4417-881A-E0577C175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5DCC6-BE00-4016-86B6-7894D2D9B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8B6B-519F-425A-B6D4-AACA3F80A049}" type="datetimeFigureOut">
              <a:rPr lang="en-GB" smtClean="0"/>
              <a:t>15/02/2020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56BA5-D876-4D95-9059-475A1BF6D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948A1-A8D0-4848-BA1E-5B5ECC00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F244-656B-4F28-9EFC-B9EF2BEDE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27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017-51C6-4745-B500-8AFD5F936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46257-172E-4F86-9D8F-F391566D9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1F025-EACE-4A3B-9A0F-4E2E24510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B3153-12F8-4554-AB5A-A6026D95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8B6B-519F-425A-B6D4-AACA3F80A049}" type="datetimeFigureOut">
              <a:rPr lang="en-GB" smtClean="0"/>
              <a:t>15/02/2020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F5CEC-CA78-4E6B-BACA-675D184EA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51F21-1C76-4B2E-9FE6-DE6D0097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F244-656B-4F28-9EFC-B9EF2BEDE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86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5A0FE-29F5-49C6-82F7-3D0854BE1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746A7-124E-4C66-B973-699376D59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EE4B2-93BC-438F-B8B1-FD5F8B6C1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3492BA-699E-4C3E-893E-781640DA7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10D2E-9CDA-4AF3-A76B-B3B26CE25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0B860-1846-44E2-B408-BDA60C684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8B6B-519F-425A-B6D4-AACA3F80A049}" type="datetimeFigureOut">
              <a:rPr lang="en-GB" smtClean="0"/>
              <a:t>15/02/2020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71D82-2B4D-4DCD-A7C2-1F77BAA3B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EEE93C-F0D5-4EC3-8636-0A9A49A6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F244-656B-4F28-9EFC-B9EF2BEDE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03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7DFFE-5B3C-4488-A9B5-E1944FAE8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50A80F-030F-4DCF-9930-F6796DB2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8B6B-519F-425A-B6D4-AACA3F80A049}" type="datetimeFigureOut">
              <a:rPr lang="en-GB" smtClean="0"/>
              <a:t>15/02/2020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055C9E-19DB-45E3-BB27-A556587E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95FBD-00B1-4B46-A684-86797D440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F244-656B-4F28-9EFC-B9EF2BEDE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419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1EE3A4-524F-4745-A3AB-8FE33D35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8B6B-519F-425A-B6D4-AACA3F80A049}" type="datetimeFigureOut">
              <a:rPr lang="en-GB" smtClean="0"/>
              <a:t>15/02/2020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AB897-9503-41C7-AA3D-0C03D25A2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15909-A1D3-4821-A54D-6329C5324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F244-656B-4F28-9EFC-B9EF2BEDE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86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1A408-7C45-4433-B8EE-6F49BE70E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234FC-09A1-4B57-AB81-557C09B27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2263D-458C-4A80-8F89-B1B8DD3FF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1FA45C-3BA9-431C-9BA7-B055645F6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8B6B-519F-425A-B6D4-AACA3F80A049}" type="datetimeFigureOut">
              <a:rPr lang="en-GB" smtClean="0"/>
              <a:t>15/02/2020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68DA3-F23E-4D29-A3A7-B9AFCB3D8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8B071-41AD-48C1-A78C-DD88C4446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F244-656B-4F28-9EFC-B9EF2BEDE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390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7327-EFA9-4699-8F04-AA1C3F77A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082FAE-A2FA-49AD-BC33-8E4D4696C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3EDBD-CA45-421C-830F-A10138463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8A50B-B4FD-4DF6-ABE9-9B33940E3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8B6B-519F-425A-B6D4-AACA3F80A049}" type="datetimeFigureOut">
              <a:rPr lang="en-GB" smtClean="0"/>
              <a:t>15/02/2020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F6978-A682-4514-8864-085834D19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2782F-E00C-4DE4-8AD5-909CE78A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F244-656B-4F28-9EFC-B9EF2BEDE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622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7926C3-62DE-4231-8695-429C16FB3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6E047-2733-4A80-B40E-FE7022412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9FDA7-A340-4CDA-ACB6-DCBF5E033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B8B6B-519F-425A-B6D4-AACA3F80A049}" type="datetimeFigureOut">
              <a:rPr lang="en-GB" smtClean="0"/>
              <a:t>15/02/2020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975B9-B1BC-482D-9CD6-01A98D9DB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3881E-4496-4412-A9E6-7062A4482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DF244-656B-4F28-9EFC-B9EF2BEDE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0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ybe comcon">
            <a:hlinkClick r:id="" action="ppaction://media"/>
            <a:extLst>
              <a:ext uri="{FF2B5EF4-FFF2-40B4-BE49-F238E27FC236}">
                <a16:creationId xmlns:a16="http://schemas.microsoft.com/office/drawing/2014/main" id="{0FFE0845-8F89-4700-854B-C3F048FB58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0000" contrast="-22000"/>
          </a:blip>
          <a:srcRect l="2750" t="2000" r="1000" b="3112"/>
          <a:stretch/>
        </p:blipFill>
        <p:spPr>
          <a:xfrm>
            <a:off x="228600" y="175260"/>
            <a:ext cx="11414760" cy="65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4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2020-02-15T22:30:46Z</dcterms:created>
  <dcterms:modified xsi:type="dcterms:W3CDTF">2020-02-15T22:39:35Z</dcterms:modified>
</cp:coreProperties>
</file>