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853" r:id="rId4"/>
    <p:sldId id="933" r:id="rId5"/>
    <p:sldId id="950" r:id="rId6"/>
    <p:sldId id="259" r:id="rId7"/>
    <p:sldId id="855" r:id="rId8"/>
    <p:sldId id="857" r:id="rId9"/>
    <p:sldId id="852" r:id="rId10"/>
    <p:sldId id="858" r:id="rId11"/>
    <p:sldId id="862" r:id="rId12"/>
    <p:sldId id="861" r:id="rId13"/>
    <p:sldId id="860" r:id="rId14"/>
    <p:sldId id="856" r:id="rId15"/>
    <p:sldId id="876" r:id="rId16"/>
    <p:sldId id="884" r:id="rId17"/>
    <p:sldId id="570" r:id="rId18"/>
    <p:sldId id="866" r:id="rId19"/>
    <p:sldId id="869" r:id="rId20"/>
    <p:sldId id="934" r:id="rId21"/>
    <p:sldId id="308" r:id="rId22"/>
    <p:sldId id="531" r:id="rId23"/>
    <p:sldId id="961" r:id="rId24"/>
    <p:sldId id="957" r:id="rId25"/>
    <p:sldId id="960" r:id="rId26"/>
    <p:sldId id="959" r:id="rId27"/>
    <p:sldId id="955" r:id="rId28"/>
    <p:sldId id="956" r:id="rId29"/>
    <p:sldId id="952" r:id="rId30"/>
    <p:sldId id="958" r:id="rId31"/>
    <p:sldId id="951" r:id="rId32"/>
    <p:sldId id="953" r:id="rId33"/>
    <p:sldId id="95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B3"/>
    <a:srgbClr val="171872"/>
    <a:srgbClr val="F4E4B6"/>
    <a:srgbClr val="5B7FB4"/>
    <a:srgbClr val="DE9BAA"/>
    <a:srgbClr val="F2ABBB"/>
    <a:srgbClr val="070D0A"/>
    <a:srgbClr val="27362D"/>
    <a:srgbClr val="5C6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32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326" y="58"/>
      </p:cViewPr>
      <p:guideLst>
        <p:guide orient="horz" pos="29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353F-76FF-4695-90EE-D5BD2D413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68C54-EE51-4F6A-BBD6-29D71D7A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A6C-67AF-4C15-9859-D0EB7E6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2A37-3C41-453B-B138-7FAC3181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F11F3-90B5-41E1-8AD8-FDB63E7D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10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2EAB-67EC-40BF-846C-0D106CA8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C3A7E-44F7-4523-ACF7-EC59ED918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5588F-D2CA-4048-BE37-4DE5C1A5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A814-CD41-4A8D-9E85-B8263D79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09923-8E92-423C-AAE9-645B8829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0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8416B-251F-4D5D-B443-69D0362F7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A117-B517-4FD8-9536-D44BEE2E6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8FE0C-E901-458A-936E-39AF7FB9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62F5-6532-42A3-8CB7-FB72DD1C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07FC-F709-4DA5-B007-03649487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94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14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31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6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8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0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95D2-D28A-4B2B-AAF8-476EB7A74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4DFAD-5FDB-479C-83FC-30823595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BA7FD-510D-4DD0-8549-88D14AE4F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D8A6-65F4-4620-BCB4-B44A2774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ACBD6-A351-488F-AC28-37C191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908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3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2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42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531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6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9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10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1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8B21-42B3-426F-B23C-88A9D4BE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7D9AC-8C4A-4179-A2BE-D47AE8372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D63A6-0D7F-49BC-87FD-374DCB2D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C63E-D0EE-4269-B5EA-F50282D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0BDED-2E0E-4A1B-9815-D51EE6EA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61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14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8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4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6B24-D1A2-4FD4-A3AC-218BE9B8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20B5-4663-445E-B595-E211BAE55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65E4-C1E2-4723-8FA7-7C0382E0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3E8D-0814-45C9-930E-78F1A76C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5B07D-E7FB-4E45-A79B-8E712D19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B63EC-D73A-4DE8-8B0A-49E90715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8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3C9E-32B0-4568-858A-564771F6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7C930-493D-4E23-BCC4-D1D2A6EDA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BD833-93AB-41FB-8547-247E2BDA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1F554B-E2FA-4892-9480-23A97769A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08F84-B7C5-4DCB-A475-A6CBA6AD6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8C033-208E-41D5-8A6C-8145B82C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DCD2B-D8F7-439E-92F2-F5D58B6A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FA32D-5CA5-4040-986D-2838C66B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49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9CA9-D260-4841-BD15-B043C0C74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9BD44-B591-4E37-B39B-AD13440F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665A-9A05-4B37-9DE4-6217ED5C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FBB6B-1C1A-497E-8FF7-35727206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3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665FB-1603-4EFC-90B4-6C50FEB0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2AB5F-5651-4865-B359-7AEA59A9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94FA9-7B70-4B9B-AA76-08D3B32B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8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E5BD-C107-4657-A337-E8BAFC30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B51C6-62FF-4A7D-B8E9-2C94EBC86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76EAD-96CE-4A8C-8CE4-08B4FE284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A9CC1-3B6A-4B2D-814C-11A1CC27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6F523-6641-4FD6-B25B-025EBDF9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2CA35-4344-4F7C-A54C-175128B8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50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5D8C-9F7B-4D01-B968-C253BDB6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E376D-F690-4F28-BDCE-91BAADAE0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7BB4-49E2-4EFC-ACBA-7DF13D94B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55FE6-D2DE-4971-A16F-EA3D7E93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73CED-3397-473D-B949-62F881B0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90647-B33A-47DD-8C23-09C61711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1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5B72A-7308-4399-BF8B-0CBA94D7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84ADA-A82D-4A6C-B253-ADA74F71D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3E06-FCB3-4FB0-80ED-821865A6E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F6B77-A1C5-436B-93BC-2DE3201246A1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10EA-ED64-4D5F-BBC1-F05EC2A9A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E6EB-167C-4C99-A0A6-0150EC304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FD840-FEF2-4303-AF11-28C8CE866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3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5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ngall.com/happy-person-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amily-Commerce-Coconut-Oil-Mixed-Family-Hair-Salon-2811003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hyperlink" Target="https://commons.wikimedia.org/wiki/File:Mission_Control_during_the_release_of_SpaceX_CRS-6.jpg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ngall.com/computer-pc-png" TargetMode="External"/><Relationship Id="rId11" Type="http://schemas.openxmlformats.org/officeDocument/2006/relationships/hyperlink" Target="https://www.maxpixel.net/Deception-Pattern-Optics-Lines-2635218" TargetMode="Externa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romancemeetslife.com/2013/06/common-misconceptions-about-inter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0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9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0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1.wdp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1.wdp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1.wdp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8.wdp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3.mp4"/><Relationship Id="rId16" Type="http://schemas.openxmlformats.org/officeDocument/2006/relationships/image" Target="../media/image21.png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ngimg.com/download/61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1656A-F956-4116-B750-CCCCC617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7B1A3-C5D8-4999-BEE3-BE7733A58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27C7718-CFBD-43BE-9049-F061582B3FC0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D31609CE-E24C-4D6F-8D11-AC53EDA7E7A9}"/>
              </a:ext>
            </a:extLst>
          </p:cNvPr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0D001-67B9-4276-948D-64B6568C6FB9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8987EF-9957-41BB-86F0-344EA5A418FC}"/>
              </a:ext>
            </a:extLst>
          </p:cNvPr>
          <p:cNvSpPr/>
          <p:nvPr/>
        </p:nvSpPr>
        <p:spPr>
          <a:xfrm>
            <a:off x="6096000" y="1073821"/>
            <a:ext cx="3385916" cy="1607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WHAT ARE…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1EE13-2C40-41E5-86F7-0181C5E7AFA2}"/>
              </a:ext>
            </a:extLst>
          </p:cNvPr>
          <p:cNvSpPr/>
          <p:nvPr/>
        </p:nvSpPr>
        <p:spPr>
          <a:xfrm>
            <a:off x="9714518" y="2720885"/>
            <a:ext cx="612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27000">
                    <a:schemeClr val="bg1"/>
                  </a:glow>
                </a:effectLst>
              </a:rPr>
              <a:t>?</a:t>
            </a:r>
            <a:endParaRPr lang="en-GB" sz="72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51EFD0-B09D-423B-A804-94D9D7C33172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22182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7" grpId="0" animBg="1"/>
      <p:bldP spid="8" grpId="0"/>
      <p:bldP spid="9" grpId="0" animBg="1"/>
      <p:bldP spid="10" grpId="0"/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4D5734-9148-4B89-AED8-B3F3BCD9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39421" y="921076"/>
            <a:ext cx="4136105" cy="5015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B97B9-CA0A-46C9-BC94-15850F227683}"/>
              </a:ext>
            </a:extLst>
          </p:cNvPr>
          <p:cNvSpPr txBox="1"/>
          <p:nvPr/>
        </p:nvSpPr>
        <p:spPr>
          <a:xfrm>
            <a:off x="5766318" y="2828835"/>
            <a:ext cx="4329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7165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1474A5CB-2607-41CB-BA4E-73D11AA97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6089" y="928538"/>
            <a:ext cx="7501384" cy="5000923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CF37E-EED7-4029-AB36-1D01AB07FB3C}"/>
              </a:ext>
            </a:extLst>
          </p:cNvPr>
          <p:cNvSpPr txBox="1"/>
          <p:nvPr/>
        </p:nvSpPr>
        <p:spPr>
          <a:xfrm>
            <a:off x="8393535" y="2921167"/>
            <a:ext cx="3508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2492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E2963B-476D-46BA-A715-800BF00ECC9C}"/>
              </a:ext>
            </a:extLst>
          </p:cNvPr>
          <p:cNvSpPr/>
          <p:nvPr/>
        </p:nvSpPr>
        <p:spPr>
          <a:xfrm>
            <a:off x="8023929" y="2245385"/>
            <a:ext cx="28264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1798A-B09D-4FDF-882B-6F722DF81DDB}"/>
              </a:ext>
            </a:extLst>
          </p:cNvPr>
          <p:cNvSpPr/>
          <p:nvPr/>
        </p:nvSpPr>
        <p:spPr>
          <a:xfrm>
            <a:off x="8409303" y="3799309"/>
            <a:ext cx="2242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ED923-2F50-4C24-B94D-130E49984836}"/>
              </a:ext>
            </a:extLst>
          </p:cNvPr>
          <p:cNvSpPr/>
          <p:nvPr/>
        </p:nvSpPr>
        <p:spPr>
          <a:xfrm>
            <a:off x="2275891" y="5353234"/>
            <a:ext cx="22462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483A3-4BE6-4272-B155-ED5D66290B6B}"/>
              </a:ext>
            </a:extLst>
          </p:cNvPr>
          <p:cNvSpPr/>
          <p:nvPr/>
        </p:nvSpPr>
        <p:spPr>
          <a:xfrm>
            <a:off x="1298925" y="3799310"/>
            <a:ext cx="4200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4BC3-FF0B-44B4-9415-9DAFB55F7CD6}"/>
              </a:ext>
            </a:extLst>
          </p:cNvPr>
          <p:cNvSpPr/>
          <p:nvPr/>
        </p:nvSpPr>
        <p:spPr>
          <a:xfrm>
            <a:off x="559300" y="2245386"/>
            <a:ext cx="56794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AF6A7-1EF1-402F-A64B-74D53245D883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F8090-4598-4CF9-BF0F-BF801EF0FB76}"/>
              </a:ext>
            </a:extLst>
          </p:cNvPr>
          <p:cNvSpPr txBox="1"/>
          <p:nvPr/>
        </p:nvSpPr>
        <p:spPr>
          <a:xfrm>
            <a:off x="7392375" y="5350695"/>
            <a:ext cx="427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4058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sitting, man, computer&#10;&#10;Description automatically generated">
            <a:extLst>
              <a:ext uri="{FF2B5EF4-FFF2-40B4-BE49-F238E27FC236}">
                <a16:creationId xmlns:a16="http://schemas.microsoft.com/office/drawing/2014/main" id="{1C0C1C75-4F53-4093-B7CB-A3181924B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65086" y="3180368"/>
            <a:ext cx="5344768" cy="3361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EFECFD-970B-41F2-B501-F41DB2772D94}"/>
              </a:ext>
            </a:extLst>
          </p:cNvPr>
          <p:cNvSpPr/>
          <p:nvPr/>
        </p:nvSpPr>
        <p:spPr>
          <a:xfrm rot="8318844">
            <a:off x="8836410" y="3188134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3CA8B402-82AB-4393-B3E8-8F79FF0C1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03866" y="1536070"/>
            <a:ext cx="3312537" cy="17361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BABF87-7848-42FE-BEE6-687404073E9B}"/>
              </a:ext>
            </a:extLst>
          </p:cNvPr>
          <p:cNvSpPr/>
          <p:nvPr/>
        </p:nvSpPr>
        <p:spPr>
          <a:xfrm>
            <a:off x="3256280" y="257276"/>
            <a:ext cx="56794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CFEA541-B708-417B-9390-982D6984B27D}"/>
              </a:ext>
            </a:extLst>
          </p:cNvPr>
          <p:cNvSpPr/>
          <p:nvPr/>
        </p:nvSpPr>
        <p:spPr>
          <a:xfrm rot="4003009">
            <a:off x="6556432" y="2959358"/>
            <a:ext cx="14633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A60D60-703F-4F41-86CE-2BF330452191}"/>
              </a:ext>
            </a:extLst>
          </p:cNvPr>
          <p:cNvSpPr/>
          <p:nvPr/>
        </p:nvSpPr>
        <p:spPr>
          <a:xfrm rot="1641993">
            <a:off x="2876147" y="3947882"/>
            <a:ext cx="2447447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FEAD940-8CB8-4C5A-9735-2B5249D0A5FE}"/>
              </a:ext>
            </a:extLst>
          </p:cNvPr>
          <p:cNvSpPr/>
          <p:nvPr/>
        </p:nvSpPr>
        <p:spPr>
          <a:xfrm rot="2648102">
            <a:off x="4619141" y="3171451"/>
            <a:ext cx="1315895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DE39E-1873-4BE8-B26F-83A73958C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988" y="1467512"/>
            <a:ext cx="1087536" cy="1501347"/>
          </a:xfrm>
          <a:prstGeom prst="rect">
            <a:avLst/>
          </a:prstGeom>
        </p:spPr>
      </p:pic>
      <p:pic>
        <p:nvPicPr>
          <p:cNvPr id="8" name="Picture 7" descr="A gold and black background&#10;&#10;Description automatically generated">
            <a:extLst>
              <a:ext uri="{FF2B5EF4-FFF2-40B4-BE49-F238E27FC236}">
                <a16:creationId xmlns:a16="http://schemas.microsoft.com/office/drawing/2014/main" id="{10AB2161-EE39-4573-A8D2-93F3109F7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84627" y="1716605"/>
            <a:ext cx="1330293" cy="1384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06CC4-71C5-4AC7-B07E-3F0A73363738}"/>
              </a:ext>
            </a:extLst>
          </p:cNvPr>
          <p:cNvSpPr txBox="1"/>
          <p:nvPr/>
        </p:nvSpPr>
        <p:spPr>
          <a:xfrm>
            <a:off x="4228378" y="4241838"/>
            <a:ext cx="6550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INFORMATION 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5588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E74D2-1512-40EB-AD9C-2B44B2BC1F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1939">
            <a:off x="600211" y="4800056"/>
            <a:ext cx="2596242" cy="1728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F3D061-C411-4D09-87B0-95B3649E5B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682" y="876640"/>
            <a:ext cx="4208461" cy="407637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D7C5F70-5EDB-4A66-9460-50BC974243FE}"/>
              </a:ext>
            </a:extLst>
          </p:cNvPr>
          <p:cNvSpPr/>
          <p:nvPr/>
        </p:nvSpPr>
        <p:spPr>
          <a:xfrm rot="20773216">
            <a:off x="2340383" y="5147450"/>
            <a:ext cx="2869630" cy="481731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9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/>
      <p:bldP spid="3" grpId="0" animBg="1"/>
      <p:bldP spid="3" grpId="1" animBg="1"/>
      <p:bldP spid="13" grpId="0" animBg="1"/>
      <p:bldP spid="13" grpId="1" animBg="1"/>
      <p:bldP spid="16" grpId="0" animBg="1"/>
      <p:bldP spid="16" grpId="1" animBg="1"/>
      <p:bldP spid="4" grpId="0"/>
      <p:bldP spid="4" grpId="1"/>
      <p:bldP spid="4" grpId="2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24DBAF-2C54-4D50-969B-72BA02CA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57" y="2414023"/>
            <a:ext cx="1027081" cy="11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5C74D-7387-4695-951F-41640E38C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246" b="46467"/>
          <a:stretch/>
        </p:blipFill>
        <p:spPr>
          <a:xfrm flipH="1">
            <a:off x="5526447" y="1999028"/>
            <a:ext cx="1545475" cy="1729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451B-3359-4B66-8732-C63FED22D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943" y="1484637"/>
            <a:ext cx="3239763" cy="3239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BEDC-77B5-4664-ABB9-66B353A8D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159" y="1815234"/>
            <a:ext cx="2317428" cy="2317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1418-A31D-48D7-B247-91774FE5A2F7}"/>
              </a:ext>
            </a:extLst>
          </p:cNvPr>
          <p:cNvSpPr txBox="1"/>
          <p:nvPr/>
        </p:nvSpPr>
        <p:spPr>
          <a:xfrm>
            <a:off x="3031632" y="4724400"/>
            <a:ext cx="6128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SCIENCES</a:t>
            </a:r>
          </a:p>
        </p:txBody>
      </p:sp>
    </p:spTree>
    <p:extLst>
      <p:ext uri="{BB962C8B-B14F-4D97-AF65-F5344CB8AC3E}">
        <p14:creationId xmlns:p14="http://schemas.microsoft.com/office/powerpoint/2010/main" val="29570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325B7D-CF4B-4ACF-B57B-8DB79F5A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83" y="1866041"/>
            <a:ext cx="9754074" cy="4995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10A73-8D84-42C9-AED0-60D7774C43DA}"/>
              </a:ext>
            </a:extLst>
          </p:cNvPr>
          <p:cNvSpPr txBox="1"/>
          <p:nvPr/>
        </p:nvSpPr>
        <p:spPr>
          <a:xfrm>
            <a:off x="7349924" y="641373"/>
            <a:ext cx="3731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667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44777-84E5-4B23-92D9-F258CED7A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1" t="16227" r="6875" b="16635"/>
          <a:stretch/>
        </p:blipFill>
        <p:spPr>
          <a:xfrm>
            <a:off x="1485046" y="513184"/>
            <a:ext cx="9221908" cy="3573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2F170-FDC5-4763-85D5-C28B675AB027}"/>
              </a:ext>
            </a:extLst>
          </p:cNvPr>
          <p:cNvSpPr txBox="1"/>
          <p:nvPr/>
        </p:nvSpPr>
        <p:spPr>
          <a:xfrm>
            <a:off x="3784803" y="4403340"/>
            <a:ext cx="4622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26456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man, looking, woman&#10;&#10;Description automatically generated">
            <a:extLst>
              <a:ext uri="{FF2B5EF4-FFF2-40B4-BE49-F238E27FC236}">
                <a16:creationId xmlns:a16="http://schemas.microsoft.com/office/drawing/2014/main" id="{406B9898-FC52-4B46-87F1-BDEC78F2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2155" y="1230239"/>
            <a:ext cx="7442517" cy="484538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23FE9-0839-484B-9CD3-B95FE6180B12}"/>
              </a:ext>
            </a:extLst>
          </p:cNvPr>
          <p:cNvSpPr txBox="1"/>
          <p:nvPr/>
        </p:nvSpPr>
        <p:spPr>
          <a:xfrm>
            <a:off x="8126884" y="2644168"/>
            <a:ext cx="3551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77055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BED965-0196-4113-9CD6-50531CDD4FB4}"/>
              </a:ext>
            </a:extLst>
          </p:cNvPr>
          <p:cNvSpPr txBox="1"/>
          <p:nvPr/>
        </p:nvSpPr>
        <p:spPr>
          <a:xfrm>
            <a:off x="6223519" y="3008511"/>
            <a:ext cx="520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BUSINESS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826622-AE92-4B59-8E66-504D42AE0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54" y="1698296"/>
            <a:ext cx="5379632" cy="38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6" name="Picture 5" descr="Graduation_hat.svg ‎ (SVG file, nominally 661 × 278 pixels, file ...">
            <a:extLst>
              <a:ext uri="{FF2B5EF4-FFF2-40B4-BE49-F238E27FC236}">
                <a16:creationId xmlns:a16="http://schemas.microsoft.com/office/drawing/2014/main" id="{AD6AF165-F75F-4249-9DE5-227BC812A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5DC5D-E68E-49C1-8E09-D099D7332F7A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A11BE-E6ED-45EF-8D23-F416E5251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07" y="1768873"/>
            <a:ext cx="1222064" cy="822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D776C-3DE4-48FB-BE29-0099D9511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8676" y="1730845"/>
            <a:ext cx="6134648" cy="48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3551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7EB9A-1FA3-40F1-8875-5788022C9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11281">
            <a:off x="504805" y="880351"/>
            <a:ext cx="4718285" cy="567845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661FB-135B-4831-B717-C92DDDEE2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34515">
            <a:off x="904741" y="2275565"/>
            <a:ext cx="3743320" cy="288802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93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7EB9A-1FA3-40F1-8875-5788022C9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11281">
            <a:off x="504805" y="880351"/>
            <a:ext cx="4718285" cy="567845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E0C83-DFC9-495C-9436-8702E0399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317" t="21535" r="19886" b="18168"/>
          <a:stretch/>
        </p:blipFill>
        <p:spPr>
          <a:xfrm rot="20850446">
            <a:off x="1197933" y="2261036"/>
            <a:ext cx="3171864" cy="2917080"/>
          </a:xfrm>
          <a:prstGeom prst="rect">
            <a:avLst/>
          </a:prstGeom>
          <a:effectLst>
            <a:softEdge rad="12700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513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92242-6570-4B18-9AA0-D06CF3E47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1396" y="1346589"/>
            <a:ext cx="5371042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92242-6570-4B18-9AA0-D06CF3E47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1396" y="1346589"/>
            <a:ext cx="5371042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DBB31-976F-4D65-81ED-15D6F7A36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154" y="1340563"/>
            <a:ext cx="5371042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11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DE94B-C43D-4780-8A9D-8816948CA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0102">
            <a:off x="418744" y="1922421"/>
            <a:ext cx="4787532" cy="402181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473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A34ED-340A-4F03-834C-5175B2B57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06793" y="2896356"/>
            <a:ext cx="3752850" cy="3656087"/>
          </a:xfrm>
          <a:prstGeom prst="rect">
            <a:avLst/>
          </a:prstGeom>
          <a:effectLst>
            <a:glow rad="12700">
              <a:schemeClr val="accent4">
                <a:satMod val="175000"/>
                <a:alpha val="45000"/>
              </a:schemeClr>
            </a:glow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192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B16F5-D07E-4202-959A-A9CBDC87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344" y="798348"/>
            <a:ext cx="665131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B16F5-D07E-4202-959A-A9CBDC872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2317" t="21535" r="19886" b="18168"/>
          <a:stretch/>
        </p:blipFill>
        <p:spPr>
          <a:xfrm>
            <a:off x="1296954" y="1735494"/>
            <a:ext cx="3844213" cy="3172409"/>
          </a:xfrm>
          <a:prstGeom prst="rect">
            <a:avLst/>
          </a:prstGeom>
          <a:effectLst>
            <a:softEdge rad="12700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143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864FB1-9CCC-4D8F-A837-68C340E23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2935020" y="-561588"/>
            <a:ext cx="6321960" cy="79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2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AF51CF-BA9C-4641-8A3D-12FCA527CB49}"/>
              </a:ext>
            </a:extLst>
          </p:cNvPr>
          <p:cNvSpPr txBox="1"/>
          <p:nvPr/>
        </p:nvSpPr>
        <p:spPr>
          <a:xfrm>
            <a:off x="5827510" y="1681384"/>
            <a:ext cx="504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KEY WORDS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961767-2030-4D91-B4E5-13C5A6D706AE}"/>
              </a:ext>
            </a:extLst>
          </p:cNvPr>
          <p:cNvSpPr/>
          <p:nvPr/>
        </p:nvSpPr>
        <p:spPr>
          <a:xfrm>
            <a:off x="6419986" y="3133759"/>
            <a:ext cx="2313467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EVENT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EF6A9C-25B0-490A-8F70-A94FC1107417}"/>
              </a:ext>
            </a:extLst>
          </p:cNvPr>
          <p:cNvSpPr/>
          <p:nvPr/>
        </p:nvSpPr>
        <p:spPr>
          <a:xfrm>
            <a:off x="6419986" y="5526173"/>
            <a:ext cx="3522837" cy="942392"/>
          </a:xfrm>
          <a:prstGeom prst="ellipse">
            <a:avLst/>
          </a:prstGeom>
          <a:solidFill>
            <a:srgbClr val="F4E4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5B7FB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SITUATION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AF3E43-B0BE-4516-A8B8-CCBDCF00B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2778">
            <a:off x="1096939" y="814752"/>
            <a:ext cx="2434608" cy="22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C120D-57DD-4CC9-8D1D-EDC8A1ACC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8" y="5526173"/>
            <a:ext cx="5407621" cy="109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33843-50D5-4811-B5C1-859EFE416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8" y="3133759"/>
            <a:ext cx="5407621" cy="1030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54743B-F374-420A-BE66-C79307894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82" y="4304453"/>
            <a:ext cx="5407621" cy="99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E00520-16CB-4B2B-AA4D-0FD5F5602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479" y="4267874"/>
            <a:ext cx="5060119" cy="10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8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4C509F-19F1-44C7-A9AD-31B4D305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3094887" y="105648"/>
            <a:ext cx="5264914" cy="6646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3D594-2449-4E09-A91F-5BA745594EB8}"/>
              </a:ext>
            </a:extLst>
          </p:cNvPr>
          <p:cNvSpPr txBox="1"/>
          <p:nvPr/>
        </p:nvSpPr>
        <p:spPr>
          <a:xfrm>
            <a:off x="3749254" y="1931436"/>
            <a:ext cx="41054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 CAN CHANGE THE MEANING OF SENTENCES</a:t>
            </a:r>
          </a:p>
        </p:txBody>
      </p:sp>
    </p:spTree>
    <p:extLst>
      <p:ext uri="{BB962C8B-B14F-4D97-AF65-F5344CB8AC3E}">
        <p14:creationId xmlns:p14="http://schemas.microsoft.com/office/powerpoint/2010/main" val="971756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522D5A-299A-441E-AF77-314F7B47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58" y="2062064"/>
            <a:ext cx="2105858" cy="21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8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657E005D-4E5D-41A2-B267-244E38C53A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81"/>
                </p14:media>
              </p:ext>
            </p:extLst>
          </p:nvPr>
        </p:nvPicPr>
        <p:blipFill rotWithShape="1">
          <a:blip r:embed="rId6">
            <a:lum bright="5000" contrast="10000"/>
          </a:blip>
          <a:srcRect l="27934" t="8504" r="32429" b="34586"/>
          <a:stretch/>
        </p:blipFill>
        <p:spPr>
          <a:xfrm>
            <a:off x="7777546" y="2376079"/>
            <a:ext cx="3872670" cy="313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22B5-CD38-4190-8FCC-2C2B074ED34B}"/>
              </a:ext>
            </a:extLst>
          </p:cNvPr>
          <p:cNvSpPr txBox="1"/>
          <p:nvPr/>
        </p:nvSpPr>
        <p:spPr>
          <a:xfrm>
            <a:off x="3448866" y="510302"/>
            <a:ext cx="529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</a:p>
        </p:txBody>
      </p:sp>
      <p:pic>
        <p:nvPicPr>
          <p:cNvPr id="3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BCEC9729-AACB-43F7-8D9D-6F7BCDAFF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45"/>
                </p14:media>
              </p:ext>
            </p:extLst>
          </p:nvPr>
        </p:nvPicPr>
        <p:blipFill rotWithShape="1">
          <a:blip r:embed="rId7">
            <a:lum contrast="10000"/>
          </a:blip>
          <a:srcRect l="28660" t="9059" r="32912" b="34031"/>
          <a:stretch/>
        </p:blipFill>
        <p:spPr>
          <a:xfrm>
            <a:off x="765203" y="2361624"/>
            <a:ext cx="3771843" cy="3152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F4BC9-FFEF-4685-A069-DCF80D25FF49}"/>
              </a:ext>
            </a:extLst>
          </p:cNvPr>
          <p:cNvSpPr/>
          <p:nvPr/>
        </p:nvSpPr>
        <p:spPr>
          <a:xfrm>
            <a:off x="3048000" y="235046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latin typeface="Arial Rounded MT Bold" panose="020F0704030504030204" pitchFamily="34" charset="0"/>
              </a:rPr>
              <a:t>All the aspects which define something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latin typeface="Arial Rounded MT Bold" panose="020F0704030504030204" pitchFamily="34" charset="0"/>
              </a:rPr>
              <a:t>are the </a:t>
            </a:r>
          </a:p>
          <a:p>
            <a:pPr algn="ctr"/>
            <a:endParaRPr lang="en-GB" sz="1600" b="1" dirty="0">
              <a:ln>
                <a:solidFill>
                  <a:sysClr val="windowText" lastClr="000000"/>
                </a:solidFill>
              </a:ln>
              <a:solidFill>
                <a:srgbClr val="5B9BD5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71500">
                    <a:srgbClr val="FFFF00"/>
                  </a:glow>
                </a:effectLst>
                <a:latin typeface="Arial Rounded MT Bold" panose="020F0704030504030204" pitchFamily="34" charset="0"/>
              </a:rPr>
              <a:t>CONTEXT</a:t>
            </a:r>
          </a:p>
        </p:txBody>
      </p:sp>
      <p:pic>
        <p:nvPicPr>
          <p:cNvPr id="5" name="context def">
            <a:hlinkClick r:id="" action="ppaction://media"/>
            <a:extLst>
              <a:ext uri="{FF2B5EF4-FFF2-40B4-BE49-F238E27FC236}">
                <a16:creationId xmlns:a16="http://schemas.microsoft.com/office/drawing/2014/main" id="{18BEC918-DC5B-4CD8-B778-967638FDF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1125" y="123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4878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865148-1378-45B0-AB7E-D6D942EC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88" y="890326"/>
            <a:ext cx="9455023" cy="5077348"/>
          </a:xfrm>
          <a:prstGeom prst="rect">
            <a:avLst/>
          </a:prstGeom>
        </p:spPr>
      </p:pic>
      <p:sp>
        <p:nvSpPr>
          <p:cNvPr id="5" name="Star: 32 Points 4">
            <a:extLst>
              <a:ext uri="{FF2B5EF4-FFF2-40B4-BE49-F238E27FC236}">
                <a16:creationId xmlns:a16="http://schemas.microsoft.com/office/drawing/2014/main" id="{1524F366-C8D6-45B4-8D9C-DFA3EBF34DC2}"/>
              </a:ext>
            </a:extLst>
          </p:cNvPr>
          <p:cNvSpPr/>
          <p:nvPr/>
        </p:nvSpPr>
        <p:spPr>
          <a:xfrm>
            <a:off x="205740" y="3103852"/>
            <a:ext cx="3371850" cy="3079778"/>
          </a:xfrm>
          <a:prstGeom prst="star32">
            <a:avLst/>
          </a:prstGeom>
          <a:ln w="28575">
            <a:solidFill>
              <a:schemeClr val="tx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n w="127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71500">
                    <a:schemeClr val="bg1"/>
                  </a:glow>
                </a:effectLst>
              </a:rPr>
              <a:t>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9652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LISTIC GLOBE">
            <a:hlinkClick r:id="" action="ppaction://media"/>
            <a:extLst>
              <a:ext uri="{FF2B5EF4-FFF2-40B4-BE49-F238E27FC236}">
                <a16:creationId xmlns:a16="http://schemas.microsoft.com/office/drawing/2014/main" id="{5699B1DA-FE15-4148-B874-75CA6CC5E8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3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379" y="251926"/>
            <a:ext cx="12247670" cy="6941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4015D-FF06-4DB4-A015-736A8FC290A5}"/>
              </a:ext>
            </a:extLst>
          </p:cNvPr>
          <p:cNvSpPr/>
          <p:nvPr/>
        </p:nvSpPr>
        <p:spPr>
          <a:xfrm>
            <a:off x="-55670" y="0"/>
            <a:ext cx="12247670" cy="701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1E606-A8E5-45A5-8A84-F27CF840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470" y="251926"/>
            <a:ext cx="4109060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0C243-0BC5-46BD-AB4F-532E6D09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922" y="2767526"/>
            <a:ext cx="2536156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0B9F5-49EE-404D-BEB4-07AA0FC22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012" y="2660837"/>
            <a:ext cx="302997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C3263-D211-426A-8817-82E2711F8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605" y="2691320"/>
            <a:ext cx="2828789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EC3DF-139A-4386-9E1D-EA41769F5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0089" y="2633403"/>
            <a:ext cx="3651821" cy="1591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F857-053D-4112-B2EB-6708A41D72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6211" y="2663885"/>
            <a:ext cx="2499577" cy="153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27121-4333-4561-9D56-623CB80755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3290" y="2633403"/>
            <a:ext cx="4005419" cy="1591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FD099-2B7A-41EB-B5E9-2B8FAC74D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7469" y="2657789"/>
            <a:ext cx="3029975" cy="1536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198895-5EC8-4A0D-855A-85F2AC607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960" y="2633403"/>
            <a:ext cx="4426080" cy="1615580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0FF86B64-B1E2-4A1E-96D9-E345087D4AA7}"/>
              </a:ext>
            </a:extLst>
          </p:cNvPr>
          <p:cNvSpPr/>
          <p:nvPr/>
        </p:nvSpPr>
        <p:spPr>
          <a:xfrm>
            <a:off x="4965440" y="2900017"/>
            <a:ext cx="2174032" cy="1082351"/>
          </a:xfrm>
          <a:prstGeom prst="horizontalScroll">
            <a:avLst>
              <a:gd name="adj" fmla="val 22845"/>
            </a:avLst>
          </a:prstGeom>
          <a:solidFill>
            <a:srgbClr val="B7AB9C"/>
          </a:solidFill>
          <a:ln w="28575">
            <a:solidFill>
              <a:schemeClr val="tx1"/>
            </a:solidFill>
          </a:ln>
          <a:effectLst>
            <a:glow rad="419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1334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F13E0-4D59-4C33-85FA-AA87AEF5530D}"/>
              </a:ext>
            </a:extLst>
          </p:cNvPr>
          <p:cNvSpPr/>
          <p:nvPr/>
        </p:nvSpPr>
        <p:spPr>
          <a:xfrm>
            <a:off x="3704992" y="357705"/>
            <a:ext cx="4782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Typical contexts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53BFE-BE75-4287-AA29-661E257272C2}"/>
              </a:ext>
            </a:extLst>
          </p:cNvPr>
          <p:cNvSpPr/>
          <p:nvPr/>
        </p:nvSpPr>
        <p:spPr>
          <a:xfrm>
            <a:off x="1969949" y="2449850"/>
            <a:ext cx="25330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2E8555-15DC-44CA-B170-018982B13E4A}"/>
              </a:ext>
            </a:extLst>
          </p:cNvPr>
          <p:cNvSpPr/>
          <p:nvPr/>
        </p:nvSpPr>
        <p:spPr>
          <a:xfrm>
            <a:off x="1237121" y="3882222"/>
            <a:ext cx="4713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HAPPINESS</a:t>
            </a:r>
            <a:endParaRPr kumimoji="0" lang="en-GB" sz="18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7C0B1-4BF4-4BAA-9996-BF8005E3E830}"/>
              </a:ext>
            </a:extLst>
          </p:cNvPr>
          <p:cNvSpPr/>
          <p:nvPr/>
        </p:nvSpPr>
        <p:spPr>
          <a:xfrm>
            <a:off x="1647745" y="5314594"/>
            <a:ext cx="36231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4653-7C96-48F4-9720-913C51A1AAB2}"/>
              </a:ext>
            </a:extLst>
          </p:cNvPr>
          <p:cNvSpPr/>
          <p:nvPr/>
        </p:nvSpPr>
        <p:spPr>
          <a:xfrm>
            <a:off x="8223288" y="3882222"/>
            <a:ext cx="28752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6562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7E2D8B-8D20-4D10-9E74-689E5495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74" y="954675"/>
            <a:ext cx="8201136" cy="49486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E3F1A8-A77A-4971-AA18-5CD6FDDA0DEF}"/>
              </a:ext>
            </a:extLst>
          </p:cNvPr>
          <p:cNvSpPr txBox="1"/>
          <p:nvPr/>
        </p:nvSpPr>
        <p:spPr>
          <a:xfrm>
            <a:off x="9168881" y="2886603"/>
            <a:ext cx="3023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031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18604D-BF17-47CC-B5E8-8BAED880D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5926" y="1059202"/>
            <a:ext cx="7335809" cy="473959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01A40-A676-4A15-AD5D-C5B8B941B9D4}"/>
              </a:ext>
            </a:extLst>
          </p:cNvPr>
          <p:cNvSpPr txBox="1"/>
          <p:nvPr/>
        </p:nvSpPr>
        <p:spPr>
          <a:xfrm>
            <a:off x="7890982" y="2459504"/>
            <a:ext cx="3956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HAPPY PEOPLE</a:t>
            </a:r>
          </a:p>
        </p:txBody>
      </p:sp>
    </p:spTree>
    <p:extLst>
      <p:ext uri="{BB962C8B-B14F-4D97-AF65-F5344CB8AC3E}">
        <p14:creationId xmlns:p14="http://schemas.microsoft.com/office/powerpoint/2010/main" val="11568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68</Words>
  <Application>Microsoft Office PowerPoint</Application>
  <PresentationFormat>Widescreen</PresentationFormat>
  <Paragraphs>43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55</cp:revision>
  <dcterms:created xsi:type="dcterms:W3CDTF">2019-09-02T12:58:20Z</dcterms:created>
  <dcterms:modified xsi:type="dcterms:W3CDTF">2020-03-02T23:28:01Z</dcterms:modified>
</cp:coreProperties>
</file>