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694" r:id="rId4"/>
    <p:sldId id="695" r:id="rId5"/>
    <p:sldId id="264" r:id="rId6"/>
    <p:sldId id="267" r:id="rId7"/>
    <p:sldId id="682" r:id="rId8"/>
    <p:sldId id="692" r:id="rId9"/>
    <p:sldId id="265" r:id="rId10"/>
    <p:sldId id="266" r:id="rId11"/>
    <p:sldId id="683" r:id="rId12"/>
    <p:sldId id="693" r:id="rId13"/>
    <p:sldId id="696" r:id="rId14"/>
    <p:sldId id="684" r:id="rId15"/>
    <p:sldId id="698" r:id="rId16"/>
    <p:sldId id="699" r:id="rId17"/>
    <p:sldId id="678" r:id="rId18"/>
    <p:sldId id="685" r:id="rId19"/>
    <p:sldId id="688" r:id="rId20"/>
    <p:sldId id="686" r:id="rId21"/>
    <p:sldId id="687" r:id="rId22"/>
    <p:sldId id="690" r:id="rId23"/>
    <p:sldId id="689" r:id="rId24"/>
    <p:sldId id="681" r:id="rId25"/>
    <p:sldId id="680" r:id="rId26"/>
    <p:sldId id="679" r:id="rId27"/>
    <p:sldId id="261" r:id="rId28"/>
    <p:sldId id="260" r:id="rId29"/>
    <p:sldId id="263" r:id="rId30"/>
    <p:sldId id="269" r:id="rId31"/>
    <p:sldId id="268" r:id="rId32"/>
    <p:sldId id="262" r:id="rId33"/>
    <p:sldId id="257" r:id="rId34"/>
    <p:sldId id="258" r:id="rId35"/>
    <p:sldId id="259" r:id="rId36"/>
    <p:sldId id="70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9A78"/>
    <a:srgbClr val="D1B153"/>
    <a:srgbClr val="FEFEF8"/>
    <a:srgbClr val="272727"/>
    <a:srgbClr val="5E4837"/>
    <a:srgbClr val="8F8B79"/>
    <a:srgbClr val="CCCCCC"/>
    <a:srgbClr val="3D3932"/>
    <a:srgbClr val="4460B0"/>
    <a:srgbClr val="708B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4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878" y="418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6314-5A7F-49C4-B81E-ACE7B3507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9F5E8-16F9-4F95-B503-D64A5AAAF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7C299-3C4A-453C-A1CB-927F2220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47996-22C5-4987-B01C-75E6BF615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B71AC-6E9C-4EE1-98BF-EC03610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751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1A77-5E08-4DBA-9AB1-A88112A4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EC1DF2-9750-43C4-BE1B-8FFEE6B1B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64F52-E53D-445C-94BD-C5ED871E5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FD95B-9AA1-4DF2-81CB-FFE310B74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34607-9D8C-4D64-9CE8-995090C7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22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B35413-0654-477B-9BAB-DADE13EB5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5BE639-3F38-42F1-938D-A6AF53B5B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2D76D-316C-4847-A47E-56E080B3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A46AC-2315-4917-9140-34A6C932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584E6-AF97-4801-B18E-8A8ECEB94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716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13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87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26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880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41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431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88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06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546C2-AF31-4ABE-A421-DF3CF1EEA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1A250-08B4-47C2-92D8-FB5239BDE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2C3C1-39E6-4861-B81D-AFEDA408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E0DB0-6F5D-44D2-9C84-238465471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620ED-FFCA-4708-A712-252449176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778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855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62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80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14D1C-6389-4EB0-BD6E-3355B415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9240E-8A59-4404-9968-E577A4190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A4414-556A-4E9E-86C9-7C0F4623C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B28DA-FFED-4762-AD38-D5E170C5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D9994-4A3C-45B2-B42F-FCBD113E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78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02EAF-1EC9-40CF-B93F-13DCD413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17E4-48F0-4EF2-92C9-DE1866D63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4C98A-C475-4D0F-AD21-0B3A10A6D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CCF88-2CE9-452A-BB76-495F74B2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93284-5196-4039-B1CA-160730A9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E0056-9249-48DD-922D-D9F1582F3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70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4595B-5A87-4A97-8ED7-26E967F7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477C9-FD7E-4FC0-AD60-D7B7155E1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C9A01-03F0-4E7E-AFFF-791EC3335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6CE81-BA34-4EB9-9C4E-72DD77672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9C7734-943D-49E8-98C3-588F665599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7481DD-D67D-4A71-A9E9-6E3C5C658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7112B8-6E25-45AA-9920-01A98757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AD7017-E550-484D-95F0-6E35E300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60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24E5E-A135-4CFE-810A-70A6E9E89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F177BE-0EF8-42F3-96F7-93CC916B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8F1C-725C-4DFB-B9C9-FDD2B052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BDAB1-A228-4E5D-961A-55DA1D5A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16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2C8F2-0102-4941-B3E3-54BB0D10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3FD20-1AA0-48FC-B32C-F00BAC99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550D9-ECB0-43EF-8717-8B67E834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52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A51ED-5622-44E0-8213-2C7296E54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90074-74FE-49B0-85BC-1B97D2903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F118A-8D67-47F1-AA3E-DA36761B2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91A70-51FE-450E-AF21-CADD14E9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5C162-60E5-4DAB-8AC5-D0C802C8C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DD880-240A-41EC-AA62-1E16A49D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74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E898-C1AC-43F7-AC87-9BBF225A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6E357D-F0C3-49BA-BA16-CC5669BC2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8FDDC1-CA95-4D50-856E-1AB63D4E0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BB9EC-D768-4C9A-A237-0C6AEBC5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987F7-8C1C-4332-B20E-0081DEBE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85A52-A83C-4C47-AACD-E02A7375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66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108189-FA58-41E6-9853-D7415466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9589A-0CF7-431F-8C5E-BB2B1BE93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F62B4-E78D-40F4-836F-5CAB3E21D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3A680-DD51-4AE1-AE4F-2910CC16289C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814F8-B5C3-4922-B066-78E8A97D2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AABA-95E2-4D67-BEE1-61B9C3EA2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5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04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ixabay.com/en/water-glass-drip-drink-clear-1585192/" TargetMode="External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flickr.com/photos/wheatfields/4735323340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mmons.wikimedia.org/wiki/File:Tea_room_with_interior_decoration,_Shantytown_Historical_Park,_New_Zealand.jp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4.wdp"/><Relationship Id="rId7" Type="http://schemas.openxmlformats.org/officeDocument/2006/relationships/hyperlink" Target="http://pngimg.com/download/38980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19.png"/><Relationship Id="rId4" Type="http://schemas.openxmlformats.org/officeDocument/2006/relationships/hyperlink" Target="https://commons.wikimedia.org/wiki/File:Tea_room_with_interior_decoration,_Shantytown_Historical_Park,_New_Zealand.jpg" TargetMode="External"/><Relationship Id="rId9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exels.com/photo/woman-in-black-cold-shoulder-dress-holding-tea-cup-with-saucer-716465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9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36756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maxpixel.net/Flowers-Vintage-China-Vintage-Dishes-Table-Setting-192699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ommons.wikimedia.org/wiki/File:Residence_W%C3%BCrzburg_-_Wine_cellar_2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mmons.wikimedia.org/wiki/File:The_Last_Supper,_Museu_de_%C3%89vora_-_Apr_2011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fr/biblioth%C3%A8que-livres-lire-universit%C3%A9-340997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openxmlformats.org/officeDocument/2006/relationships/hyperlink" Target="http://pngimg.com/download/38980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19.png"/><Relationship Id="rId4" Type="http://schemas.openxmlformats.org/officeDocument/2006/relationships/hyperlink" Target="https://www.maxpixel.net/Ireland-Kilkenny-Pub-Whiskey-Guinness-2271549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hyperlink" Target="http://nomadicpursuits.com/top-photo-spots-in-dublin/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en/woman-bar-stool-sitting-pose-2078706/" TargetMode="External"/><Relationship Id="rId5" Type="http://schemas.microsoft.com/office/2007/relationships/hdphoto" Target="../media/hdphoto26.wdp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hyperlink" Target="https://pixabay.com/en/woman-sitting-pretty-hair-beauty-1216953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nomadicpursuits.com/top-photo-spots-in-dublin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hyperlink" Target="https://pixabay.com/en/bar-wine-girl-bottles-restaurant-1076996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://pngimg.com/download/38990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superawesomevectors.deviantart.com/art/Waiter-Hand-Holding-Tray-Service-Free-Vector-643407610" TargetMode="External"/><Relationship Id="rId3" Type="http://schemas.microsoft.com/office/2007/relationships/hdphoto" Target="../media/hdphoto31.wdp"/><Relationship Id="rId7" Type="http://schemas.openxmlformats.org/officeDocument/2006/relationships/hyperlink" Target="http://pngimg.com/download/38980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19.png"/><Relationship Id="rId4" Type="http://schemas.openxmlformats.org/officeDocument/2006/relationships/hyperlink" Target="http://pngimg.com/download/38969" TargetMode="External"/><Relationship Id="rId9" Type="http://schemas.openxmlformats.org/officeDocument/2006/relationships/hyperlink" Target="https://creativecommons.org/licenses/by/3.0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32.wdp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xpixel.net/Bottle-Chick-Beverages-Waiter-Frog-Alcohol-1640651" TargetMode="External"/><Relationship Id="rId5" Type="http://schemas.openxmlformats.org/officeDocument/2006/relationships/image" Target="../media/image51.jpg"/><Relationship Id="rId10" Type="http://schemas.openxmlformats.org/officeDocument/2006/relationships/hyperlink" Target="http://pngimg.com/download/2347" TargetMode="External"/><Relationship Id="rId4" Type="http://schemas.openxmlformats.org/officeDocument/2006/relationships/hyperlink" Target="http://superawesomevectors.deviantart.com/art/Waiter-Hand-Holding-Tray-Service-Free-Vector-643407610" TargetMode="External"/><Relationship Id="rId9" Type="http://schemas.microsoft.com/office/2007/relationships/hdphoto" Target="../media/hdphoto33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pngimg.com/download/16836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pixabay.com/en/beer-beer-mug-foam-the-thirst-1669273/" TargetMode="External"/><Relationship Id="rId3" Type="http://schemas.microsoft.com/office/2007/relationships/hdphoto" Target="../media/hdphoto3.wdp"/><Relationship Id="rId7" Type="http://schemas.openxmlformats.org/officeDocument/2006/relationships/hyperlink" Target="https://pixabay.com/en/beer-bottle-drink-beer-bottle-759627/" TargetMode="External"/><Relationship Id="rId12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hyperlink" Target="http://pngimg.com/download/2389" TargetMode="External"/><Relationship Id="rId4" Type="http://schemas.openxmlformats.org/officeDocument/2006/relationships/hyperlink" Target="https://pngimg.com/download/12741" TargetMode="External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http://pngimg.com/download/7191" TargetMode="External"/><Relationship Id="rId3" Type="http://schemas.microsoft.com/office/2007/relationships/hdphoto" Target="../media/hdphoto7.wdp"/><Relationship Id="rId7" Type="http://schemas.openxmlformats.org/officeDocument/2006/relationships/hyperlink" Target="https://pixabay.com/en/glass-champagne-bubbly-glassware-297666/" TargetMode="External"/><Relationship Id="rId12" Type="http://schemas.microsoft.com/office/2007/relationships/hdphoto" Target="../media/hdphoto10.wdp"/><Relationship Id="rId2" Type="http://schemas.openxmlformats.org/officeDocument/2006/relationships/image" Target="../media/image9.png"/><Relationship Id="rId16" Type="http://schemas.openxmlformats.org/officeDocument/2006/relationships/hyperlink" Target="https://pngimg.com/download/7158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microsoft.com/office/2007/relationships/hdphoto" Target="../media/hdphoto11.wdp"/><Relationship Id="rId10" Type="http://schemas.openxmlformats.org/officeDocument/2006/relationships/hyperlink" Target="http://pngimg.com/download/2934" TargetMode="External"/><Relationship Id="rId4" Type="http://schemas.openxmlformats.org/officeDocument/2006/relationships/hyperlink" Target="https://pixabay.com/fr/vin-verre-red-alcool-liqueur-35326/" TargetMode="External"/><Relationship Id="rId9" Type="http://schemas.microsoft.com/office/2007/relationships/hdphoto" Target="../media/hdphoto9.wdp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B3E70-BF20-4FA8-880D-29EC3355D4F0}"/>
              </a:ext>
            </a:extLst>
          </p:cNvPr>
          <p:cNvSpPr txBox="1"/>
          <p:nvPr/>
        </p:nvSpPr>
        <p:spPr>
          <a:xfrm>
            <a:off x="1959429" y="783771"/>
            <a:ext cx="773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1 USE OF ENGLISH   PREFERENCE</a:t>
            </a:r>
          </a:p>
        </p:txBody>
      </p:sp>
    </p:spTree>
    <p:extLst>
      <p:ext uri="{BB962C8B-B14F-4D97-AF65-F5344CB8AC3E}">
        <p14:creationId xmlns:p14="http://schemas.microsoft.com/office/powerpoint/2010/main" val="4020923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1B4A6E-341B-40DA-84F0-2995B5045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30" y="2974693"/>
            <a:ext cx="1628697" cy="2627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E02C02-F01E-4A32-AF51-CEF35E25E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163" t="7434" r="21775" b="10582"/>
          <a:stretch/>
        </p:blipFill>
        <p:spPr>
          <a:xfrm>
            <a:off x="2231927" y="1247173"/>
            <a:ext cx="2013995" cy="43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2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0E9572-7D4E-4BC4-889E-C16B682C8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4443" y="0"/>
            <a:ext cx="51435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46DFFD-9867-4BCA-AF45-36A2E8B51C1E}"/>
              </a:ext>
            </a:extLst>
          </p:cNvPr>
          <p:cNvSpPr txBox="1"/>
          <p:nvPr/>
        </p:nvSpPr>
        <p:spPr>
          <a:xfrm>
            <a:off x="6096000" y="752354"/>
            <a:ext cx="5559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TEATIME IN OXFORD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0B8D1A-9F5B-435A-92C1-8F3CD16BE157}"/>
              </a:ext>
            </a:extLst>
          </p:cNvPr>
          <p:cNvSpPr/>
          <p:nvPr/>
        </p:nvSpPr>
        <p:spPr>
          <a:xfrm>
            <a:off x="5523706" y="3321050"/>
            <a:ext cx="61320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WHAT </a:t>
            </a:r>
          </a:p>
          <a:p>
            <a:pPr lvl="0" algn="ctr">
              <a:defRPr/>
            </a:pP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WOULD </a:t>
            </a:r>
            <a:r>
              <a:rPr lang="en-GB" sz="6000" b="1" dirty="0">
                <a:solidFill>
                  <a:prstClr val="black"/>
                </a:solidFill>
              </a:rPr>
              <a:t>YOU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LIKE?</a:t>
            </a:r>
          </a:p>
        </p:txBody>
      </p:sp>
    </p:spTree>
    <p:extLst>
      <p:ext uri="{BB962C8B-B14F-4D97-AF65-F5344CB8AC3E}">
        <p14:creationId xmlns:p14="http://schemas.microsoft.com/office/powerpoint/2010/main" val="42051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46DFFD-9867-4BCA-AF45-36A2E8B51C1E}"/>
              </a:ext>
            </a:extLst>
          </p:cNvPr>
          <p:cNvSpPr txBox="1"/>
          <p:nvPr/>
        </p:nvSpPr>
        <p:spPr>
          <a:xfrm>
            <a:off x="6096000" y="752354"/>
            <a:ext cx="5559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TEATIME IN OXFORD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F6C26-7F0F-4806-9D7B-EEF74DE39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1714351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6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C020E9-1E58-4260-995B-B54DE9FB3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" y="-1"/>
            <a:ext cx="9132425" cy="6849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6285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C020E9-1E58-4260-995B-B54DE9FB3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" y="-1"/>
            <a:ext cx="9132425" cy="6849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F71A93A-E8EF-4137-A9B7-B68156FBE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4723345" y="706055"/>
            <a:ext cx="4409079" cy="48471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67ADC3-EE1E-491E-A8C0-BDFE8860FE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3345" y="1875099"/>
            <a:ext cx="1460835" cy="12545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821589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363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A4D5078E-AB06-49F2-8CEF-517EA082B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13590" y="890080"/>
            <a:ext cx="7156922" cy="5511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E7F9BBB-3E8E-4726-AB5B-6FDD2AF592FA}"/>
              </a:ext>
            </a:extLst>
          </p:cNvPr>
          <p:cNvSpPr txBox="1"/>
          <p:nvPr/>
        </p:nvSpPr>
        <p:spPr>
          <a:xfrm>
            <a:off x="1113190" y="1173063"/>
            <a:ext cx="3200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RATHER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10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35DE91-E4FE-4735-9158-150ED803C3F1}"/>
              </a:ext>
            </a:extLst>
          </p:cNvPr>
          <p:cNvSpPr/>
          <p:nvPr/>
        </p:nvSpPr>
        <p:spPr>
          <a:xfrm>
            <a:off x="895856" y="1629363"/>
            <a:ext cx="3016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DARK CHOCOLATE DIGESTIVES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CF68C1-9EE8-4345-A194-342475634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2323" y="2036313"/>
            <a:ext cx="5383235" cy="4383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4A7D28-CE8F-42AE-B86F-FA5F629C2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833" y="2928279"/>
            <a:ext cx="3316511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10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4CF68C1-9EE8-4345-A194-342475634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7893" y="-244"/>
            <a:ext cx="5717813" cy="4655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26F976-5D19-4A1A-B3EF-3C9DF12FB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7441">
            <a:off x="4743053" y="1120226"/>
            <a:ext cx="3264193" cy="2099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EF42A3-4C82-475C-B1B9-658F7265E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58938">
            <a:off x="4101835" y="2468170"/>
            <a:ext cx="3672116" cy="17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96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B31CE7-2A91-430F-AC69-545C942C4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97251" y="528578"/>
            <a:ext cx="4762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32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217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B10E17-E9F3-4DBA-9C1D-7D0FA2374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897" y="1100126"/>
            <a:ext cx="7718205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84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BBDBC1-A8AC-4625-8834-9EAA881C0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870" y="229331"/>
            <a:ext cx="835757" cy="827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DE2AE3-749D-4F7E-B24B-E44CFB785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8622" y="1612401"/>
            <a:ext cx="340186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79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D6B4886A-058D-4080-B3EA-30A100A45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965" y="385508"/>
            <a:ext cx="3298222" cy="63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22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C727D4B-F8AC-4783-B09C-8BE14B00F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1965" y="949912"/>
            <a:ext cx="7755038" cy="431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02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555982-F957-41C6-B037-14BBC91DE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1"/>
            <a:ext cx="10278319" cy="685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96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0E2FF4-A448-49A9-A158-CA6E20D29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05585" y="941381"/>
            <a:ext cx="121920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32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brary, shelf, room, book&#10;&#10;Description automatically generated">
            <a:extLst>
              <a:ext uri="{FF2B5EF4-FFF2-40B4-BE49-F238E27FC236}">
                <a16:creationId xmlns:a16="http://schemas.microsoft.com/office/drawing/2014/main" id="{14A3B3B3-A21B-4687-A168-6708AE8E3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" y="-1"/>
            <a:ext cx="12387483" cy="696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54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bottle, cabinet, table&#10;&#10;Description automatically generated">
            <a:extLst>
              <a:ext uri="{FF2B5EF4-FFF2-40B4-BE49-F238E27FC236}">
                <a16:creationId xmlns:a16="http://schemas.microsoft.com/office/drawing/2014/main" id="{C2D186E5-CF3A-4AED-99D6-6918F7013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brightnessContrast bright="3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59632" y="0"/>
            <a:ext cx="10384971" cy="6923314"/>
          </a:xfrm>
          <a:prstGeom prst="rect">
            <a:avLst/>
          </a:prstGeom>
        </p:spPr>
      </p:pic>
      <p:pic>
        <p:nvPicPr>
          <p:cNvPr id="10" name="Picture 9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14587A1F-B362-4A1B-AE7F-C52AB05410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30163" y="1369843"/>
            <a:ext cx="5553471" cy="555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78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ning room table in front of a building&#10;&#10;Description automatically generated">
            <a:extLst>
              <a:ext uri="{FF2B5EF4-FFF2-40B4-BE49-F238E27FC236}">
                <a16:creationId xmlns:a16="http://schemas.microsoft.com/office/drawing/2014/main" id="{D7B0F34B-7C24-4973-BA6B-638C608DA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5233" y="963562"/>
            <a:ext cx="7155928" cy="4765848"/>
          </a:xfrm>
          <a:prstGeom prst="rect">
            <a:avLst/>
          </a:prstGeom>
        </p:spPr>
      </p:pic>
      <p:pic>
        <p:nvPicPr>
          <p:cNvPr id="4" name="Picture 3" descr="A picture containing person, girl, woman&#10;&#10;Description automatically generated">
            <a:extLst>
              <a:ext uri="{FF2B5EF4-FFF2-40B4-BE49-F238E27FC236}">
                <a16:creationId xmlns:a16="http://schemas.microsoft.com/office/drawing/2014/main" id="{85E29079-0182-4BB7-84BA-D125B9470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655088" y="762807"/>
            <a:ext cx="3814627" cy="4966603"/>
          </a:xfrm>
          <a:prstGeom prst="rect">
            <a:avLst/>
          </a:prstGeom>
        </p:spPr>
      </p:pic>
      <p:pic>
        <p:nvPicPr>
          <p:cNvPr id="9" name="Picture 8" descr="A person wearing a black dress&#10;&#10;Description automatically generated">
            <a:extLst>
              <a:ext uri="{FF2B5EF4-FFF2-40B4-BE49-F238E27FC236}">
                <a16:creationId xmlns:a16="http://schemas.microsoft.com/office/drawing/2014/main" id="{B1B24133-2809-4940-BD1D-B5BA5D581A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831757" y="2707347"/>
            <a:ext cx="2175504" cy="281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E4568A-DE5D-42D9-808B-679C56791D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8153" y="2822399"/>
            <a:ext cx="1633870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22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728C32-3060-43AC-9ED3-F07D3482F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8312" y="0"/>
            <a:ext cx="529537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703A50-80E9-4020-B4FB-192B8AE02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034" y="441960"/>
            <a:ext cx="662106" cy="6105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6CE710-3670-4D03-ABA2-DB921FBF7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410" y="78609"/>
            <a:ext cx="5230677" cy="677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57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170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ning room table in front of a building&#10;&#10;Description automatically generated">
            <a:extLst>
              <a:ext uri="{FF2B5EF4-FFF2-40B4-BE49-F238E27FC236}">
                <a16:creationId xmlns:a16="http://schemas.microsoft.com/office/drawing/2014/main" id="{D7B0F34B-7C24-4973-BA6B-638C608DA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" y="0"/>
            <a:ext cx="10263673" cy="6835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37F1D0-9176-4117-AAD4-7D5B33469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623" y="2946467"/>
            <a:ext cx="3018423" cy="391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43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ottle&#10;&#10;Description automatically generated">
            <a:extLst>
              <a:ext uri="{FF2B5EF4-FFF2-40B4-BE49-F238E27FC236}">
                <a16:creationId xmlns:a16="http://schemas.microsoft.com/office/drawing/2014/main" id="{FFEF63A6-CF79-4978-A67C-81514E231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954" y="3624176"/>
            <a:ext cx="5548470" cy="31258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DD877B-AE6F-42C3-9A3F-2A32936E6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433" y="808228"/>
            <a:ext cx="5666975" cy="377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02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54F9B42-A00F-4B32-9E43-0CA8FC67F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93582" y="612168"/>
            <a:ext cx="4008841" cy="3657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11548B-936A-484F-A8D0-53242E20B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490" y="905267"/>
            <a:ext cx="3200677" cy="26215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83AA1E-31BE-4222-89C5-814A6EBDB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406" y="3070561"/>
            <a:ext cx="3359187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804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26BC2276-3926-43BD-AF22-26A01892D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86542" y="664223"/>
            <a:ext cx="3810000" cy="4857750"/>
          </a:xfrm>
          <a:prstGeom prst="rect">
            <a:avLst/>
          </a:prstGeom>
        </p:spPr>
      </p:pic>
      <p:pic>
        <p:nvPicPr>
          <p:cNvPr id="7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CD82599-D990-4571-9C86-8676871E1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998293" y="0"/>
            <a:ext cx="6007165" cy="60071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F15C62-BDBC-4DAC-995E-278C2A371768}"/>
              </a:ext>
            </a:extLst>
          </p:cNvPr>
          <p:cNvSpPr txBox="1"/>
          <p:nvPr/>
        </p:nvSpPr>
        <p:spPr>
          <a:xfrm>
            <a:off x="1399357" y="7008000"/>
            <a:ext cx="96932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8" tooltip="http://superawesomevectors.deviantart.com/art/Waiter-Hand-Holding-Tray-Service-Free-Vector-643407610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9" tooltip="https://creativecommons.org/licenses/by/3.0/"/>
              </a:rPr>
              <a:t>CC BY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674818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9138B-B43A-48FF-837E-4806614E0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29569" y="699195"/>
            <a:ext cx="3060676" cy="2165428"/>
          </a:xfrm>
          <a:prstGeom prst="rect">
            <a:avLst/>
          </a:prstGeom>
        </p:spPr>
      </p:pic>
      <p:pic>
        <p:nvPicPr>
          <p:cNvPr id="5" name="Picture 4" descr="A picture containing ground&#10;&#10;Description automatically generated">
            <a:extLst>
              <a:ext uri="{FF2B5EF4-FFF2-40B4-BE49-F238E27FC236}">
                <a16:creationId xmlns:a16="http://schemas.microsoft.com/office/drawing/2014/main" id="{F1FA5FEA-2FD2-43F5-86F5-CA40A12C9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01755" y="1035097"/>
            <a:ext cx="2926080" cy="1935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DCEB56-399A-4673-9674-AF4E014A4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6953" y="834479"/>
            <a:ext cx="2487384" cy="4060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28150B-A9AF-4489-BD13-6B5B7B054F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365875" y="3300525"/>
            <a:ext cx="2487020" cy="279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78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55F3CD-9B73-45C6-B009-0E0915E1A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333" y="246612"/>
            <a:ext cx="4505334" cy="6364776"/>
          </a:xfrm>
          <a:prstGeom prst="rect">
            <a:avLst/>
          </a:prstGeom>
        </p:spPr>
      </p:pic>
      <p:sp>
        <p:nvSpPr>
          <p:cNvPr id="10" name="Moon 9">
            <a:extLst>
              <a:ext uri="{FF2B5EF4-FFF2-40B4-BE49-F238E27FC236}">
                <a16:creationId xmlns:a16="http://schemas.microsoft.com/office/drawing/2014/main" id="{62D53FA6-B6DF-425D-A32B-C43DC3EA6DC8}"/>
              </a:ext>
            </a:extLst>
          </p:cNvPr>
          <p:cNvSpPr/>
          <p:nvPr/>
        </p:nvSpPr>
        <p:spPr>
          <a:xfrm rot="16200000">
            <a:off x="6134148" y="3653838"/>
            <a:ext cx="270414" cy="902970"/>
          </a:xfrm>
          <a:prstGeom prst="moon">
            <a:avLst>
              <a:gd name="adj" fmla="val 75000"/>
            </a:avLst>
          </a:prstGeom>
          <a:solidFill>
            <a:srgbClr val="A99A78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089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32336F-334F-49A8-B39F-818A934E05A0}"/>
              </a:ext>
            </a:extLst>
          </p:cNvPr>
          <p:cNvSpPr txBox="1"/>
          <p:nvPr/>
        </p:nvSpPr>
        <p:spPr>
          <a:xfrm>
            <a:off x="5349552" y="942975"/>
            <a:ext cx="3200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RATHER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43D3258-823C-4E12-8802-07628AE0E723}"/>
              </a:ext>
            </a:extLst>
          </p:cNvPr>
          <p:cNvSpPr/>
          <p:nvPr/>
        </p:nvSpPr>
        <p:spPr>
          <a:xfrm>
            <a:off x="8220464" y="1995779"/>
            <a:ext cx="3200400" cy="1129004"/>
          </a:xfrm>
          <a:prstGeom prst="wedgeEllipseCallout">
            <a:avLst>
              <a:gd name="adj1" fmla="val -62154"/>
              <a:gd name="adj2" fmla="val -2932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C8DB4C2-0AF2-42D8-AA35-A1B75918CA46}"/>
              </a:ext>
            </a:extLst>
          </p:cNvPr>
          <p:cNvSpPr/>
          <p:nvPr/>
        </p:nvSpPr>
        <p:spPr>
          <a:xfrm>
            <a:off x="7311312" y="637401"/>
            <a:ext cx="3200400" cy="1129004"/>
          </a:xfrm>
          <a:prstGeom prst="wedgeEllipseCallout">
            <a:avLst>
              <a:gd name="adj1" fmla="val -77332"/>
              <a:gd name="adj2" fmla="val 358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DB1EE0B-5E22-4617-BEDB-4B304960AF33}"/>
              </a:ext>
            </a:extLst>
          </p:cNvPr>
          <p:cNvSpPr/>
          <p:nvPr/>
        </p:nvSpPr>
        <p:spPr>
          <a:xfrm>
            <a:off x="1151553" y="2579718"/>
            <a:ext cx="3200400" cy="1129004"/>
          </a:xfrm>
          <a:prstGeom prst="wedgeEllipseCallout">
            <a:avLst>
              <a:gd name="adj1" fmla="val 75347"/>
              <a:gd name="adj2" fmla="val -2324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2D761F1-E65F-4CB4-BFAD-40A136E16EB1}"/>
              </a:ext>
            </a:extLst>
          </p:cNvPr>
          <p:cNvSpPr/>
          <p:nvPr/>
        </p:nvSpPr>
        <p:spPr>
          <a:xfrm>
            <a:off x="1037255" y="4097694"/>
            <a:ext cx="3200400" cy="1129004"/>
          </a:xfrm>
          <a:prstGeom prst="wedgeEllipseCallout">
            <a:avLst>
              <a:gd name="adj1" fmla="val 78323"/>
              <a:gd name="adj2" fmla="val -5716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85325F-9A15-47B8-AF41-E4752878C61F}"/>
              </a:ext>
            </a:extLst>
          </p:cNvPr>
          <p:cNvSpPr/>
          <p:nvPr/>
        </p:nvSpPr>
        <p:spPr>
          <a:xfrm>
            <a:off x="7311312" y="4786021"/>
            <a:ext cx="3200400" cy="1129004"/>
          </a:xfrm>
          <a:prstGeom prst="wedgeEllipseCallout">
            <a:avLst>
              <a:gd name="adj1" fmla="val -67808"/>
              <a:gd name="adj2" fmla="val -37758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</p:spTree>
    <p:extLst>
      <p:ext uri="{BB962C8B-B14F-4D97-AF65-F5344CB8AC3E}">
        <p14:creationId xmlns:p14="http://schemas.microsoft.com/office/powerpoint/2010/main" val="271010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32336F-334F-49A8-B39F-818A934E05A0}"/>
              </a:ext>
            </a:extLst>
          </p:cNvPr>
          <p:cNvSpPr txBox="1"/>
          <p:nvPr/>
        </p:nvSpPr>
        <p:spPr>
          <a:xfrm>
            <a:off x="4009052" y="942975"/>
            <a:ext cx="421141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RATHER..?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43D3258-823C-4E12-8802-07628AE0E723}"/>
              </a:ext>
            </a:extLst>
          </p:cNvPr>
          <p:cNvSpPr/>
          <p:nvPr/>
        </p:nvSpPr>
        <p:spPr>
          <a:xfrm>
            <a:off x="8220464" y="1995779"/>
            <a:ext cx="3200400" cy="1129004"/>
          </a:xfrm>
          <a:prstGeom prst="wedgeEllipseCallout">
            <a:avLst>
              <a:gd name="adj1" fmla="val -62154"/>
              <a:gd name="adj2" fmla="val -2932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C8DB4C2-0AF2-42D8-AA35-A1B75918CA46}"/>
              </a:ext>
            </a:extLst>
          </p:cNvPr>
          <p:cNvSpPr/>
          <p:nvPr/>
        </p:nvSpPr>
        <p:spPr>
          <a:xfrm>
            <a:off x="8061649" y="665262"/>
            <a:ext cx="3200400" cy="1129004"/>
          </a:xfrm>
          <a:prstGeom prst="wedgeEllipseCallout">
            <a:avLst>
              <a:gd name="adj1" fmla="val -62153"/>
              <a:gd name="adj2" fmla="val 207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DB1EE0B-5E22-4617-BEDB-4B304960AF33}"/>
              </a:ext>
            </a:extLst>
          </p:cNvPr>
          <p:cNvSpPr/>
          <p:nvPr/>
        </p:nvSpPr>
        <p:spPr>
          <a:xfrm>
            <a:off x="1108787" y="2474943"/>
            <a:ext cx="2557365" cy="1129004"/>
          </a:xfrm>
          <a:prstGeom prst="wedgeEllipseCallout">
            <a:avLst>
              <a:gd name="adj1" fmla="val 62311"/>
              <a:gd name="adj2" fmla="val -2324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2D761F1-E65F-4CB4-BFAD-40A136E16EB1}"/>
              </a:ext>
            </a:extLst>
          </p:cNvPr>
          <p:cNvSpPr/>
          <p:nvPr/>
        </p:nvSpPr>
        <p:spPr>
          <a:xfrm>
            <a:off x="967466" y="4031019"/>
            <a:ext cx="2870135" cy="1129004"/>
          </a:xfrm>
          <a:prstGeom prst="wedgeEllipseCallout">
            <a:avLst>
              <a:gd name="adj1" fmla="val 57408"/>
              <a:gd name="adj2" fmla="val -51256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85325F-9A15-47B8-AF41-E4752878C61F}"/>
              </a:ext>
            </a:extLst>
          </p:cNvPr>
          <p:cNvSpPr/>
          <p:nvPr/>
        </p:nvSpPr>
        <p:spPr>
          <a:xfrm>
            <a:off x="7644687" y="4780967"/>
            <a:ext cx="3200400" cy="1129004"/>
          </a:xfrm>
          <a:prstGeom prst="wedgeEllipseCallout">
            <a:avLst>
              <a:gd name="adj1" fmla="val -67808"/>
              <a:gd name="adj2" fmla="val -37758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</p:spTree>
    <p:extLst>
      <p:ext uri="{BB962C8B-B14F-4D97-AF65-F5344CB8AC3E}">
        <p14:creationId xmlns:p14="http://schemas.microsoft.com/office/powerpoint/2010/main" val="3023985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3CCFF6-CB73-48D2-8BA4-CAE32E379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76093">
            <a:off x="2743132" y="522684"/>
            <a:ext cx="3139712" cy="11034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BA74D73-9DEC-4EBD-8C9B-BAC2D053F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6001" y="2435487"/>
            <a:ext cx="3591484" cy="256166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3417D28-78E3-4B03-80F5-4DE34705A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46401" y="2662296"/>
            <a:ext cx="3290541" cy="22958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1436B55-5E4A-400F-A52A-9B8E2FE98EF7}"/>
              </a:ext>
            </a:extLst>
          </p:cNvPr>
          <p:cNvSpPr/>
          <p:nvPr/>
        </p:nvSpPr>
        <p:spPr>
          <a:xfrm>
            <a:off x="2008137" y="5091998"/>
            <a:ext cx="2887953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</a:rPr>
              <a:t>TEA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469961-89FF-4F5A-A1C3-ECAC9C880AAB}"/>
              </a:ext>
            </a:extLst>
          </p:cNvPr>
          <p:cNvSpPr/>
          <p:nvPr/>
        </p:nvSpPr>
        <p:spPr>
          <a:xfrm>
            <a:off x="7658917" y="5091998"/>
            <a:ext cx="2804598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</a:rPr>
              <a:t>COFFEE</a:t>
            </a:r>
          </a:p>
        </p:txBody>
      </p:sp>
    </p:spTree>
    <p:extLst>
      <p:ext uri="{BB962C8B-B14F-4D97-AF65-F5344CB8AC3E}">
        <p14:creationId xmlns:p14="http://schemas.microsoft.com/office/powerpoint/2010/main" val="170980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E6DCA-95B0-4CD3-9568-9842619E1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50" y="493224"/>
            <a:ext cx="3298222" cy="63647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233621-B2A6-4658-B491-505D7845BBF3}"/>
              </a:ext>
            </a:extLst>
          </p:cNvPr>
          <p:cNvSpPr/>
          <p:nvPr/>
        </p:nvSpPr>
        <p:spPr>
          <a:xfrm>
            <a:off x="4896090" y="1956120"/>
            <a:ext cx="5660021" cy="11921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</a:rPr>
              <a:t>CHOCOLATE CAKE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785EE0-07CC-441E-B705-BC382D985415}"/>
              </a:ext>
            </a:extLst>
          </p:cNvPr>
          <p:cNvSpPr/>
          <p:nvPr/>
        </p:nvSpPr>
        <p:spPr>
          <a:xfrm>
            <a:off x="5631082" y="3853484"/>
            <a:ext cx="4190035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</a:rPr>
              <a:t>BISCUITS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D26A51-7749-4286-BF42-1B1C6F81D7D3}"/>
              </a:ext>
            </a:extLst>
          </p:cNvPr>
          <p:cNvSpPr/>
          <p:nvPr/>
        </p:nvSpPr>
        <p:spPr>
          <a:xfrm>
            <a:off x="5551987" y="5266480"/>
            <a:ext cx="4348223" cy="10571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</a:rPr>
              <a:t>SANDWICHES</a:t>
            </a:r>
          </a:p>
        </p:txBody>
      </p:sp>
    </p:spTree>
    <p:extLst>
      <p:ext uri="{BB962C8B-B14F-4D97-AF65-F5344CB8AC3E}">
        <p14:creationId xmlns:p14="http://schemas.microsoft.com/office/powerpoint/2010/main" val="4114769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21E91A-33EA-4B3A-B8AD-C027C1552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741723"/>
            <a:ext cx="2124075" cy="419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5110D4-8E3C-47FE-9570-E1CEC305F5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2816" r="35257"/>
          <a:stretch/>
        </p:blipFill>
        <p:spPr>
          <a:xfrm>
            <a:off x="2305609" y="2106592"/>
            <a:ext cx="1203811" cy="3142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CA98BD-7C00-4940-BE2A-6BDB25C506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839868" y="427383"/>
            <a:ext cx="4250352" cy="60032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AC2BD9-AC73-4D11-B655-58E17B1C81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936876" y="1495094"/>
            <a:ext cx="4127846" cy="4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28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77348-3C0B-4D68-A848-569D2CBE9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11854" y="2060293"/>
            <a:ext cx="1761069" cy="3522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55923-5053-41F7-A216-03E2FD71D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822340" y="1620122"/>
            <a:ext cx="1981154" cy="3962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B25935-5F39-4E28-B78B-EE5B22E1F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984379" y="972744"/>
            <a:ext cx="1885956" cy="4912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7BD78-33DF-483C-98B2-824F7B7201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22559" r="23763"/>
          <a:stretch/>
        </p:blipFill>
        <p:spPr>
          <a:xfrm>
            <a:off x="6956384" y="1220780"/>
            <a:ext cx="2511707" cy="4679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BBE481-9256-47D5-A072-D7CCEA6AA9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686363" y="1337226"/>
            <a:ext cx="1810072" cy="429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2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89</Words>
  <Application>Microsoft Office PowerPoint</Application>
  <PresentationFormat>Widescreen</PresentationFormat>
  <Paragraphs>49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18</cp:revision>
  <dcterms:created xsi:type="dcterms:W3CDTF">2019-07-07T14:48:12Z</dcterms:created>
  <dcterms:modified xsi:type="dcterms:W3CDTF">2019-07-10T18:06:19Z</dcterms:modified>
</cp:coreProperties>
</file>