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F47E4-217D-47DB-BF92-0A34E0B3A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19BC2-EED7-45A4-94F1-F4C99B758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9877F-8D3A-4D65-A746-CB1D565C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C06C2-322D-4B44-9211-A38966B56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C870E-9224-4F48-B295-62035B69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92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4236-EFB5-42DC-8515-30059918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EEC37A-4D59-42CE-9D70-08E3D62B6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838A1-E8DF-430F-B55D-148FAE5BC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F130D-EA1E-4DFE-8461-02ED586E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7AA46-FC0C-44CA-A820-F54C46F6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67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5362D-96C0-4BBB-AB20-D76F41B69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648D2-653B-48E3-A6BA-18C132CD6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0CD16-C81D-4CB0-9894-AD072302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5B3A-0ACC-4CB8-8F27-5155452D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9B585-6364-42C5-B4EA-2E5A2059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02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6F82-9E97-4BA5-ACF2-9C131464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F7E98-93EF-4A0B-A26C-A5AD24AF0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D0569-2DC6-4B09-AE70-9D538C13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0B804-7465-4FEF-94BE-03DAA5B0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2C921-3BA9-477D-B0A5-3633C744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00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C5C15-5104-4358-882B-9998A1E9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B7279-F282-4ABC-AFF3-716019380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3A46E-5C6F-497E-9F5A-8970FC0CA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D463F-B854-48D6-99BB-67FF5902D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4F62-6458-46C0-BA00-F3656CC4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7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E952-27AF-484C-871B-604AD15B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F9BD9-0869-424E-90E7-8BBEBEF5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B8C4A-7107-4409-8A08-E2249D54A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B90B2-9C81-4A1B-95AA-4A5CE1687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53432-BB49-4BA6-91AF-D41A1AB9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CEEB9-6C77-4DF1-9C0A-513246A5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58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6443-BEBE-4EF7-A7D4-CE3936BB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72E2-6A87-4C0F-8A40-569DF5E4E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E031C-91E1-4E87-8F3B-9CBD78EE6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91AD2-2C73-4857-B8EF-DEC5DD36E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EF57F-FF83-4502-B3AD-6CB8789FE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9AA1E0-A0AE-49AD-9963-48D4B6FC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52178A-6039-4B65-8F13-C44F4392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DC8F60-03CB-4411-BBFA-84F599EB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0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865F-047B-4ABF-91C7-38C67BE1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42263-71C3-4F6E-8CFC-F2D17A93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04482-E338-484A-A302-803AA885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80530-2DAF-4EFE-B8D6-262D9B11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2F157-80B4-49BF-BE5C-161F5458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5B5C75-AA5E-433F-90D3-8EAB2FDCE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D071A-0EAC-464D-BBB9-FBE74133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7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21BA4-4103-4295-833D-0981529C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9D7D-DA52-48B3-A885-6FDC97044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DBB41-BEBC-49C1-B360-DC2DADEB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E2777-1626-4480-808E-1EB3D262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F8B6F-AA89-48EB-B966-B6436934B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007C6-FDCF-4E54-9C07-644EFAC21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6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B13-0AAB-4366-A8CE-B4DD0159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BFDBCC-849B-4466-BBAF-C731E60F4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A8086-C295-4B82-BE85-07214286F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53CA6-3304-4BD8-8987-80BE2A8C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88E2E-7F3F-492B-8D6D-78CDB5F3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2061E-91FE-49AA-9086-FC1331DE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2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105D9-38AF-41B1-8304-D4840548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8E205-5F5B-4D7B-AC81-CF70C5559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B870B-291E-498A-8403-6F8BC5D6E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BD89E-82A2-469D-91B8-1DE75D6E9AD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6E7E-1C1D-4DB7-BB69-6F10BF889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644E7-FBC3-463C-A754-AA3631359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9FFF-6C95-4C39-A4B2-CD1DEB97A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3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HABIT">
            <a:hlinkClick r:id="" action="ppaction://media"/>
            <a:extLst>
              <a:ext uri="{FF2B5EF4-FFF2-40B4-BE49-F238E27FC236}">
                <a16:creationId xmlns:a16="http://schemas.microsoft.com/office/drawing/2014/main" id="{AAF168AC-4FC3-4164-9DE2-4D96E6F6FB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0" end="4078"/>
                </p14:media>
              </p:ext>
            </p:extLst>
          </p:nvPr>
        </p:nvPicPr>
        <p:blipFill rotWithShape="1">
          <a:blip r:embed="rId4">
            <a:lum bright="38000" contrast="26000"/>
          </a:blip>
          <a:srcRect l="36521" t="33625" r="26255" b="9435"/>
          <a:stretch>
            <a:fillRect/>
          </a:stretch>
        </p:blipFill>
        <p:spPr>
          <a:xfrm rot="20842940">
            <a:off x="1711408" y="599231"/>
            <a:ext cx="8085509" cy="603954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79298E5A-21BB-4C01-BC5B-24C2D47334F4}"/>
              </a:ext>
            </a:extLst>
          </p:cNvPr>
          <p:cNvSpPr/>
          <p:nvPr/>
        </p:nvSpPr>
        <p:spPr>
          <a:xfrm>
            <a:off x="2664543" y="81169"/>
            <a:ext cx="6666270" cy="7037386"/>
          </a:xfrm>
          <a:prstGeom prst="donut">
            <a:avLst>
              <a:gd name="adj" fmla="val 77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4BE94FA9-3668-475A-9D53-036A39F744CA}"/>
              </a:ext>
            </a:extLst>
          </p:cNvPr>
          <p:cNvSpPr/>
          <p:nvPr/>
        </p:nvSpPr>
        <p:spPr>
          <a:xfrm rot="14290960">
            <a:off x="8131420" y="4729317"/>
            <a:ext cx="1023309" cy="165182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307049-A002-42A5-AD78-DFD6D65510AD}"/>
              </a:ext>
            </a:extLst>
          </p:cNvPr>
          <p:cNvSpPr/>
          <p:nvPr/>
        </p:nvSpPr>
        <p:spPr>
          <a:xfrm>
            <a:off x="8586354" y="4231697"/>
            <a:ext cx="1116611" cy="1445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oon 5">
            <a:extLst>
              <a:ext uri="{FF2B5EF4-FFF2-40B4-BE49-F238E27FC236}">
                <a16:creationId xmlns:a16="http://schemas.microsoft.com/office/drawing/2014/main" id="{B1A8FD71-A9D8-4C4D-87F3-7BEAB6E956E2}"/>
              </a:ext>
            </a:extLst>
          </p:cNvPr>
          <p:cNvSpPr/>
          <p:nvPr/>
        </p:nvSpPr>
        <p:spPr>
          <a:xfrm rot="15521908">
            <a:off x="6203113" y="4367660"/>
            <a:ext cx="1179871" cy="3563161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 HABIT TH">
            <a:hlinkClick r:id="" action="ppaction://media"/>
            <a:extLst>
              <a:ext uri="{FF2B5EF4-FFF2-40B4-BE49-F238E27FC236}">
                <a16:creationId xmlns:a16="http://schemas.microsoft.com/office/drawing/2014/main" id="{61E6EC8E-8008-43FB-9843-BF6649C24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23000" contrast="39000"/>
          </a:blip>
          <a:srcRect l="21646" t="18329" r="27647" b="11458"/>
          <a:stretch/>
        </p:blipFill>
        <p:spPr>
          <a:xfrm rot="313074">
            <a:off x="1448070" y="2199245"/>
            <a:ext cx="3721049" cy="2934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59FDC-865E-43EA-9975-DB6AAEEA3F77}"/>
              </a:ext>
            </a:extLst>
          </p:cNvPr>
          <p:cNvSpPr txBox="1"/>
          <p:nvPr/>
        </p:nvSpPr>
        <p:spPr>
          <a:xfrm>
            <a:off x="5773744" y="2416529"/>
            <a:ext cx="5435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HABITS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ROUTINES</a:t>
            </a:r>
          </a:p>
        </p:txBody>
      </p:sp>
    </p:spTree>
    <p:extLst>
      <p:ext uri="{BB962C8B-B14F-4D97-AF65-F5344CB8AC3E}">
        <p14:creationId xmlns:p14="http://schemas.microsoft.com/office/powerpoint/2010/main" val="33950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Widescreen</PresentationFormat>
  <Paragraphs>3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2019-09-06T16:19:07Z</dcterms:created>
  <dcterms:modified xsi:type="dcterms:W3CDTF">2019-09-06T15:59:18Z</dcterms:modified>
</cp:coreProperties>
</file>