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162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980A-5143-45A4-BA02-B95F7BE88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C965D-34F0-4480-9552-7FA16AD92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08DE6-31E2-4946-BF09-3A30A769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8313-D521-4DDE-BDD0-8E23688B17E5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16B6B-1648-4668-BE41-BE83DB73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5152-6D87-4A66-AF8D-1EAADF13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9682-34CE-4B0C-A241-05A60ABA6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3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1A3A-9086-437A-A39D-886FDB609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FB189-5C9C-4E99-BA93-2F732146A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9C6F7-4D9B-4A52-AB2C-198D5B6F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8313-D521-4DDE-BDD0-8E23688B17E5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4636F-B9F6-439D-B15E-B44F2F32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36F74-E3D9-47B6-A5E2-51057666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9682-34CE-4B0C-A241-05A60ABA6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1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25BF4-B695-4B56-85F0-2909B514A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6B4C3-A481-403D-BACC-CA1AA718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9B77E-DB3B-4697-A835-86011B41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8313-D521-4DDE-BDD0-8E23688B17E5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954F3-0F31-4449-B329-5CCB52CC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E758D-0A7F-4D11-B4AC-F8AFDA5D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9682-34CE-4B0C-A241-05A60ABA6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53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1210-5533-4B7F-9547-6FCFE506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88D09-677E-4240-BE6C-47F45D3AF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80CB-4A63-4369-9512-82017C4A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8313-D521-4DDE-BDD0-8E23688B17E5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A669A-B5C6-4E6F-924C-1B54F0CF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70083-C098-426B-9486-3953853E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9682-34CE-4B0C-A241-05A60ABA6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8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379C-F624-4936-BDD7-3D34BA06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F8604-CF9F-4A4E-9789-8CAA8BC35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3F9ED-ECBB-417A-A41A-DF611945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8313-D521-4DDE-BDD0-8E23688B17E5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88C2C-0D16-4DB2-B222-8EB5998A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331BF-2521-48B5-9F7D-61E64AB7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9682-34CE-4B0C-A241-05A60ABA6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7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7E0D-956E-4912-96A2-A3BA0B11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8A3AB-9B9B-4401-9D3E-DE5FC429C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71668-95F4-44C0-BB3F-ECCEF7DED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0FE19-D939-4845-AB42-78A548F7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8313-D521-4DDE-BDD0-8E23688B17E5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52405-E684-4AE2-B923-E32F45CC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34D37-12CF-40DA-986D-9739C562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9682-34CE-4B0C-A241-05A60ABA6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28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1ED1-0B23-4CFD-83A3-C0DCA41F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314ED-9721-49FE-9704-91AF6BBB0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76F2C-29D9-47B7-AA69-0EA393601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67FB1-5034-4C2E-8AD2-B7B09D736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B8604-2539-4539-8E8D-AD9FBF002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E7B091-9F50-4C59-B83E-DA3F95EE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8313-D521-4DDE-BDD0-8E23688B17E5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806B6-2730-473F-9B8E-E849EFFF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9F221B-1827-413D-9D32-A74A0EF6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9682-34CE-4B0C-A241-05A60ABA6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9082-39C5-401E-96B2-DC35875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987BF-8135-4343-B713-85ACCB49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8313-D521-4DDE-BDD0-8E23688B17E5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2AAF3-6B2F-48B8-965A-15A0465F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B9151-620D-49A8-9C2F-3C53AA04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9682-34CE-4B0C-A241-05A60ABA6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7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EF52E-8835-4A73-A4F1-7DA050B7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8313-D521-4DDE-BDD0-8E23688B17E5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A348A6-0A61-4EF6-B1FE-C53251E2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40F77-55B7-44A9-B228-FC35C29B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9682-34CE-4B0C-A241-05A60ABA6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1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4E82-7E27-4293-BF4E-F59E1CC24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4D0CE-80DF-4F0B-A9EA-92857B803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A23D6-08A1-465C-B05D-DA88036BA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64708-E401-4A5E-8F5E-0DEA8B25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8313-D521-4DDE-BDD0-8E23688B17E5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0DF86-31DF-451A-A652-D2B1AA9F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6B875-175F-4029-9F1F-FDC54433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9682-34CE-4B0C-A241-05A60ABA6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18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FC6A-A4DC-4707-BEFB-258AB6E9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B8CEA8-FFAB-48B5-ACED-69489A100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C36B6-9BCC-4549-B46C-C5507133B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2CF75-BD95-474D-8CFD-9574EE43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8313-D521-4DDE-BDD0-8E23688B17E5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C4007-93E4-4C06-BE25-14BA553F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50292-123A-42D7-AE37-937FA715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9682-34CE-4B0C-A241-05A60ABA6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10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0AAD2-138B-4424-B346-EE97665D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E3D9E-2E9D-495A-A484-CBD82D923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6FC9D-9EF1-4E3B-BECC-5AF457748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8313-D521-4DDE-BDD0-8E23688B17E5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85603-4957-4174-A678-701986461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DF959-3BEB-4DD1-80AC-942C191B8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49682-34CE-4B0C-A241-05A60ABA6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0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croll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sitting&#10;&#10;Description automatically generated">
            <a:extLst>
              <a:ext uri="{FF2B5EF4-FFF2-40B4-BE49-F238E27FC236}">
                <a16:creationId xmlns:a16="http://schemas.microsoft.com/office/drawing/2014/main" id="{EF85C5F3-4BCD-428E-80F7-2944384CB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376" b="12237"/>
          <a:stretch/>
        </p:blipFill>
        <p:spPr>
          <a:xfrm>
            <a:off x="2667000" y="231494"/>
            <a:ext cx="6858000" cy="62734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B5C36D-044E-4381-9083-2D62920D5FFA}"/>
              </a:ext>
            </a:extLst>
          </p:cNvPr>
          <p:cNvSpPr txBox="1"/>
          <p:nvPr/>
        </p:nvSpPr>
        <p:spPr>
          <a:xfrm>
            <a:off x="4502552" y="1585732"/>
            <a:ext cx="326406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n w="3175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STARTERS</a:t>
            </a:r>
          </a:p>
          <a:p>
            <a:pPr algn="ctr"/>
            <a:r>
              <a:rPr lang="en-GB" sz="200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SOUP OF THE DAY</a:t>
            </a:r>
          </a:p>
          <a:p>
            <a:pPr algn="ctr"/>
            <a:r>
              <a:rPr lang="en-GB" sz="200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FARMHOUSE PATE</a:t>
            </a:r>
          </a:p>
          <a:p>
            <a:pPr algn="ctr"/>
            <a:r>
              <a:rPr lang="en-GB" sz="200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MIXED SALAD</a:t>
            </a:r>
          </a:p>
          <a:p>
            <a:endParaRPr lang="en-GB" sz="1400" dirty="0">
              <a:ln w="3175"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2000" dirty="0">
                <a:ln w="3175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MAIN COURSES</a:t>
            </a:r>
          </a:p>
          <a:p>
            <a:pPr algn="ctr"/>
            <a:r>
              <a:rPr lang="en-GB" sz="2000" dirty="0">
                <a:ln w="3175">
                  <a:noFill/>
                </a:ln>
                <a:solidFill>
                  <a:srgbClr val="0070C0"/>
                </a:solidFill>
                <a:latin typeface="Arial Rounded MT Bold" panose="020F0704030504030204" pitchFamily="34" charset="0"/>
              </a:rPr>
              <a:t>ROAST CHICKEN</a:t>
            </a:r>
          </a:p>
          <a:p>
            <a:pPr algn="ctr"/>
            <a:r>
              <a:rPr lang="en-GB" sz="2000" dirty="0">
                <a:ln w="3175">
                  <a:noFill/>
                </a:ln>
                <a:solidFill>
                  <a:srgbClr val="0070C0"/>
                </a:solidFill>
                <a:latin typeface="Arial Rounded MT Bold" panose="020F0704030504030204" pitchFamily="34" charset="0"/>
              </a:rPr>
              <a:t>FILLET STEAK</a:t>
            </a:r>
          </a:p>
          <a:p>
            <a:pPr algn="ctr"/>
            <a:r>
              <a:rPr lang="en-GB" sz="2000" dirty="0">
                <a:ln w="3175">
                  <a:noFill/>
                </a:ln>
                <a:solidFill>
                  <a:srgbClr val="0070C0"/>
                </a:solidFill>
                <a:latin typeface="Arial Rounded MT Bold" panose="020F0704030504030204" pitchFamily="34" charset="0"/>
              </a:rPr>
              <a:t>FRESH FISH</a:t>
            </a:r>
          </a:p>
          <a:p>
            <a:pPr algn="ctr"/>
            <a:endParaRPr lang="en-GB" sz="1400" dirty="0">
              <a:ln w="3175"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2000" dirty="0">
                <a:ln w="3175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DESSERTS</a:t>
            </a:r>
          </a:p>
          <a:p>
            <a:pPr algn="ctr"/>
            <a:r>
              <a:rPr lang="en-GB" sz="2000" dirty="0">
                <a:ln w="3175">
                  <a:noFill/>
                </a:ln>
                <a:solidFill>
                  <a:srgbClr val="0070C0"/>
                </a:solidFill>
                <a:latin typeface="Arial Rounded MT Bold" panose="020F0704030504030204" pitchFamily="34" charset="0"/>
              </a:rPr>
              <a:t>FRESH FRUIT SALAD</a:t>
            </a:r>
          </a:p>
          <a:p>
            <a:pPr algn="ctr"/>
            <a:r>
              <a:rPr lang="en-GB" sz="2000" dirty="0">
                <a:ln w="3175">
                  <a:noFill/>
                </a:ln>
                <a:solidFill>
                  <a:srgbClr val="0070C0"/>
                </a:solidFill>
                <a:latin typeface="Arial Rounded MT Bold" panose="020F0704030504030204" pitchFamily="34" charset="0"/>
              </a:rPr>
              <a:t>CHEESE BOARD</a:t>
            </a:r>
          </a:p>
        </p:txBody>
      </p:sp>
    </p:spTree>
    <p:extLst>
      <p:ext uri="{BB962C8B-B14F-4D97-AF65-F5344CB8AC3E}">
        <p14:creationId xmlns:p14="http://schemas.microsoft.com/office/powerpoint/2010/main" val="167385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D32F9B-B0C6-4A11-9C52-F0DD44D7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12" y="921954"/>
            <a:ext cx="5863840" cy="5363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55D826-2141-4C6D-A200-3DA575857521}"/>
              </a:ext>
            </a:extLst>
          </p:cNvPr>
          <p:cNvSpPr txBox="1"/>
          <p:nvPr/>
        </p:nvSpPr>
        <p:spPr>
          <a:xfrm>
            <a:off x="6446431" y="921954"/>
            <a:ext cx="5231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WOULD YOU LIKE </a:t>
            </a:r>
            <a:r>
              <a:rPr lang="en-GB" sz="2200" dirty="0">
                <a:latin typeface="Arial Rounded MT Bold" panose="020F0704030504030204" pitchFamily="34" charset="0"/>
              </a:rPr>
              <a:t>A STARTER?</a:t>
            </a:r>
          </a:p>
          <a:p>
            <a:pPr algn="ctr"/>
            <a:r>
              <a:rPr lang="en-GB" sz="2200" dirty="0">
                <a:latin typeface="Arial Rounded MT Bold" panose="020F0704030504030204" pitchFamily="34" charset="0"/>
              </a:rPr>
              <a:t>WHICH </a:t>
            </a:r>
            <a:r>
              <a:rPr lang="en-GB" sz="2200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WOULD YOU LIKE </a:t>
            </a:r>
          </a:p>
          <a:p>
            <a:pPr algn="ctr"/>
            <a:r>
              <a:rPr lang="en-GB" sz="2200" dirty="0">
                <a:latin typeface="Arial Rounded MT Bold" panose="020F0704030504030204" pitchFamily="34" charset="0"/>
              </a:rPr>
              <a:t>THE SOUP OR THE PATE?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0A0D0E-6D65-4DD5-8854-63216552AB6A}"/>
              </a:ext>
            </a:extLst>
          </p:cNvPr>
          <p:cNvSpPr/>
          <p:nvPr/>
        </p:nvSpPr>
        <p:spPr>
          <a:xfrm>
            <a:off x="6965021" y="2584127"/>
            <a:ext cx="419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FOR THE MAIN COURSE </a:t>
            </a:r>
          </a:p>
          <a:p>
            <a:pPr lvl="0" algn="ctr"/>
            <a:r>
              <a:rPr lang="en-GB" sz="2200" dirty="0">
                <a:ln>
                  <a:solidFill>
                    <a:prstClr val="black"/>
                  </a:solidFill>
                </a:ln>
                <a:solidFill>
                  <a:srgbClr val="70AD47"/>
                </a:solidFill>
                <a:latin typeface="Arial Rounded MT Bold" panose="020F0704030504030204" pitchFamily="34" charset="0"/>
              </a:rPr>
              <a:t>WOULD YOU PREFER </a:t>
            </a:r>
          </a:p>
          <a:p>
            <a:pPr lvl="0" algn="ctr"/>
            <a:r>
              <a:rPr lang="en-GB" sz="2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STEAK OR FISH?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28EC94-4071-4B2B-8C2E-A5ABFCC1B254}"/>
              </a:ext>
            </a:extLst>
          </p:cNvPr>
          <p:cNvSpPr/>
          <p:nvPr/>
        </p:nvSpPr>
        <p:spPr>
          <a:xfrm>
            <a:off x="7445371" y="4289919"/>
            <a:ext cx="32338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FOR DESSERT</a:t>
            </a:r>
          </a:p>
          <a:p>
            <a:pPr lvl="0" algn="ctr"/>
            <a:r>
              <a:rPr lang="en-GB" sz="2200" dirty="0">
                <a:ln>
                  <a:solidFill>
                    <a:prstClr val="black"/>
                  </a:solidFill>
                </a:ln>
                <a:solidFill>
                  <a:srgbClr val="70AD47"/>
                </a:solidFill>
                <a:latin typeface="Arial Rounded MT Bold" panose="020F0704030504030204" pitchFamily="34" charset="0"/>
              </a:rPr>
              <a:t>WOULD YOU LIKE </a:t>
            </a:r>
          </a:p>
          <a:p>
            <a:pPr lvl="0" algn="ctr"/>
            <a:r>
              <a:rPr lang="en-GB" sz="2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FRUIT SALAD?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8891F-7114-4788-8AE4-2318A455AD79}"/>
              </a:ext>
            </a:extLst>
          </p:cNvPr>
          <p:cNvSpPr/>
          <p:nvPr/>
        </p:nvSpPr>
        <p:spPr>
          <a:xfrm>
            <a:off x="7213878" y="5511944"/>
            <a:ext cx="3696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i="1" dirty="0">
                <a:ln>
                  <a:solidFill>
                    <a:prstClr val="black"/>
                  </a:solidFill>
                </a:ln>
                <a:solidFill>
                  <a:srgbClr val="70AD47"/>
                </a:solidFill>
              </a:rPr>
              <a:t>I WOULD RATHER HAVE</a:t>
            </a:r>
          </a:p>
          <a:p>
            <a:pPr lvl="0" algn="ctr"/>
            <a:r>
              <a:rPr lang="en-GB" sz="24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CHEESE, PLEASE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538868-023F-4ABD-8418-3E7BAB2ADA98}"/>
              </a:ext>
            </a:extLst>
          </p:cNvPr>
          <p:cNvSpPr txBox="1"/>
          <p:nvPr/>
        </p:nvSpPr>
        <p:spPr>
          <a:xfrm>
            <a:off x="5042704" y="280198"/>
            <a:ext cx="2106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THE MENU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DE19FC-F12B-4322-8A60-9A87FF9863C5}"/>
              </a:ext>
            </a:extLst>
          </p:cNvPr>
          <p:cNvSpPr txBox="1"/>
          <p:nvPr/>
        </p:nvSpPr>
        <p:spPr>
          <a:xfrm>
            <a:off x="7956923" y="2016607"/>
            <a:ext cx="263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SOUP PLEASE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612658-4E3D-45F8-9EE0-B59875734D4A}"/>
              </a:ext>
            </a:extLst>
          </p:cNvPr>
          <p:cNvSpPr txBox="1"/>
          <p:nvPr/>
        </p:nvSpPr>
        <p:spPr>
          <a:xfrm>
            <a:off x="7956923" y="3722399"/>
            <a:ext cx="283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FISH CERTAINLY</a:t>
            </a:r>
          </a:p>
        </p:txBody>
      </p:sp>
    </p:spTree>
    <p:extLst>
      <p:ext uri="{BB962C8B-B14F-4D97-AF65-F5344CB8AC3E}">
        <p14:creationId xmlns:p14="http://schemas.microsoft.com/office/powerpoint/2010/main" val="21219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9692E5-B000-406D-AB83-B3CD8A04D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81" y="613457"/>
            <a:ext cx="5722931" cy="523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4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451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74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2019-07-15T10:07:35Z</dcterms:created>
  <dcterms:modified xsi:type="dcterms:W3CDTF">2019-07-15T16:45:04Z</dcterms:modified>
</cp:coreProperties>
</file>