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5267-E613-4A57-86C6-B04E6949E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6BFCC-27E9-4BE0-A9F1-CF346BA31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3431-5B27-4601-8614-D48F409E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6408-5946-42CA-93D1-1C8CEE0D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3F8F4-6C40-473E-A282-7C9D5187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9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1EFA-D517-49FD-A0DB-0C83FDE2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58DB2-0914-4FBD-A949-D98E024DC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8D68D-D30A-4081-98C6-E12263BF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8AC50-C9F3-4719-AE97-051B40E1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5DD65-8227-4FDB-A48C-3B6C7EC4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586E-5769-415E-B514-08975F84B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88DD5-8573-4FB7-A35E-E7858BA6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4EE53-618C-4E4C-A1A4-CAD62B3A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C922D-50A1-4410-B9E4-F6C19973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AF0B-EDE1-4F53-AF52-5F7B27D1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8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522A-6CF8-4FA8-8F9A-D47837372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48F26-9197-45B0-8493-0678D375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4C3C1-6465-4E24-985E-DFC3B30E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D7D80-B993-4417-8982-3F73FB62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F16B-1F1E-4B38-B2BB-56FF0C45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2739-3B6F-44BD-94D6-3F29DAB8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9DEF4-1BF2-4772-92AD-4838777DC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81C3-84B8-4091-9FFE-B19FDAAE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050E6-A3FF-478E-B288-77196BB9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4DEFE-6792-46B5-970D-D5605172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2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7756-68F0-4A5F-A3A9-80BBB01F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F94E-865C-42CC-9052-1D603727E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62D2A-1450-4FF8-B27F-4C8511587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BBF10-0BC2-4982-8D29-6E19ABAA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F19C1-DAC9-4407-9439-749A646E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A5082-FE72-45C7-839C-9885B7F5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7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1A68-26FD-41EF-9DFB-C2AB5413D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E1368-AD9C-4D03-BDD3-EF87C8C35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D7B12-3019-4035-BE88-86423D88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2C6BB-F701-4C09-A4D5-AAC1D882E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80FB4-03A1-42CE-962A-A19FD0D36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2D94B-4A77-4D50-892B-3A610D38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F55BA-134C-4CFC-B44B-58D48E14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84843-5AD3-4079-851D-B38A4B79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76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16C9-3E74-4E60-8FD6-4DD52F1D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18E50-40DB-4CB6-A59C-B54937E9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307C0-95CC-4EF9-95C6-AFD15298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85232-DAC6-4924-9981-DEFB6674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064AE-DD08-4D66-BE9F-BD00091E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C787C-0283-4605-82BF-5B0E53E1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8AB28-6313-4606-973E-28F1B07B0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659C-B69C-4829-86CC-DB8E926A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4136-7DE9-4537-B39D-D8FEE101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C56EF-74B5-4EE3-9627-6412DEC0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C9E25-5974-46FA-A6FD-6A16B68C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696FC-46B3-45F2-87A4-8CEA6EE2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5166-D2AD-480D-AFE9-40BA28D9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1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06AF-4F4A-4F9E-B31F-EAB1D622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C0464-463B-4CDB-8F32-94930779A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1DB38-060C-4CBC-A055-90DF08D39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8797F-CE14-4A68-B589-CE4A6CED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E70FA-0B05-4BD5-87A8-210A110E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66FA8-C442-4FC1-9093-6F8F5B90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59490A-AC32-40E3-9DAA-D2881E46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B6C28-0EC1-41FF-8344-EA0EE4328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43D5C-8409-4036-A1AE-476EB9399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091C-B517-44C1-9CD3-C08D66CACBA3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EB95A-A5FB-4075-B4AB-7A540DEC6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075B-EA6C-4D04-AF5F-AA09F940B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805C-69C6-4404-A054-A39C09557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5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53DB385-9EEA-4071-94E8-021349939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31"/>
          <a:stretch/>
        </p:blipFill>
        <p:spPr>
          <a:xfrm>
            <a:off x="1627244" y="610616"/>
            <a:ext cx="8937511" cy="595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1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2019-07-30T20:19:28Z</dcterms:created>
  <dcterms:modified xsi:type="dcterms:W3CDTF">2019-07-30T19:29:12Z</dcterms:modified>
</cp:coreProperties>
</file>