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397F-E145-4D6B-9969-6B4D11591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279EB-4EDB-4C47-AE7F-7DD963C60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FB11B-2D71-4D1E-896B-AA25B4FD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8298F-03B2-4B1D-8DB2-245FA594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468D-6DC5-4027-951E-61AB660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0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FF09-B3A1-49D3-ADEE-09C97B20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D13AE-AF92-4320-97C1-B2F2CB352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E71C-7C46-420D-BCD9-E44B0032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8DD5-DF9D-4432-B5E1-AADC679E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34701-143B-4358-B34E-54E2B727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EAD8C-2E4E-4D5C-9922-BAAB4CB22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4C5FD-5F8C-4DBF-9CBD-FB00BC5B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FAEBA-F6A7-470A-8A29-1265ADB1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FFE7-6E59-448A-AB6D-604A894B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CE85-A78A-4553-ABA3-71F5E32A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7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DF1F-A8BB-42EE-AF1D-346EC669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AA03-F7C4-475C-9321-BF2D9A42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D4707-06DD-4951-8024-256D3F99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BDCF9-73B8-41EA-870C-8B0B7E39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0A6E-8BDD-4349-A2BD-FC474F60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5EA5-F888-41C9-ACB7-F6CB5132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FC45C-55DE-4732-8E42-B637E24B0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58E-48C9-425F-8484-F4D35F27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5D30-D8F0-42EB-B5DE-8E51694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4AA3-A02D-4CA3-8583-1EC3131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9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0284-2A96-4C89-B453-60F83302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8B84-59D9-4FDE-9977-FCAA228F6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19567-5D68-454C-9C0B-2F9403E90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13507-AE52-4682-B198-CAB4E1F9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C9B0-0EB4-4CBF-A2AC-718C75BA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CD150-3C6E-4756-B7F9-04ED9E0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7F0D-FFFA-4FD2-8B69-D1014263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EEC9-9E8C-4AF5-8089-09D2D6CCA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A9753-FE87-459D-834E-7337F214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56710-E284-46B7-AEEF-726BA60D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FADD0-9D99-49A9-8B06-2CBA7EBB6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92EE4-B006-4139-B323-DC6FCD6A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081A7-B693-4BEC-A8CD-5AC5E2DD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AD4E4-BA1B-4679-9E4F-61083C57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2CCD-1D4B-4612-8158-7060DE2B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DD535-160D-42DE-89AB-04C5856B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318B4-75AA-4845-926E-BF4A12CD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EDCB6-C99E-4326-9AE4-155B0261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1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A0D05-36C2-432B-81EC-88C9CFFE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3CD77-B3A0-4A99-A464-3DB8AFF2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8D027-BA7A-4C66-9D6E-C1A90E3C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E53F-0C57-4BF1-92A2-BD43A46E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281A5-FFAF-4A2A-8B71-70B6CCF0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DC5ED-1DEA-49C2-9A47-4B61E56C8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B0E97-E0FC-4E15-BAF4-6263DC6D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BC52C-9FE6-49F8-AC6B-B4E06F44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D404F-2018-472E-9320-6F0BE76A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6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58E4-68CC-4D09-B6E2-DBACDDAD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87BC5-96D2-4BEC-BE82-7F0235812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1FD17-85F0-4B66-9374-8B7942BCB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18830-05D4-4118-BF87-0EC48939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4621B-B6E2-4612-9167-6C0AE6A5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6097A-D619-446F-91DC-54239941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8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13953-6316-4D09-BF21-13CB6D9B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F2E2F-C474-460D-AAC1-0474B9101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1B22-02CD-4755-80AB-6001DF3A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9D8A-D8BA-4739-8E96-321A36E58F7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8272-41F0-4049-9657-609B9DFA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08802-C15F-4E67-BA79-87D9A4C34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F84E1-8F11-4638-B13E-EF4E153C1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9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AA8E7D19-3D25-4160-904C-D6444CE5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07C41ECB-147B-4CE4-A3A9-1EF9B6E7E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AA8E7D19-3D25-4160-904C-D6444CE5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45"/>
            <a:ext cx="12192000" cy="71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3941C-899C-4243-81B3-AFE37008271F}"/>
              </a:ext>
            </a:extLst>
          </p:cNvPr>
          <p:cNvSpPr txBox="1"/>
          <p:nvPr/>
        </p:nvSpPr>
        <p:spPr>
          <a:xfrm>
            <a:off x="659027" y="461968"/>
            <a:ext cx="1087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ENGLISH SEMINARS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9C4DE-E525-4D1B-9143-FEAF914B8C24}"/>
              </a:ext>
            </a:extLst>
          </p:cNvPr>
          <p:cNvSpPr txBox="1"/>
          <p:nvPr/>
        </p:nvSpPr>
        <p:spPr>
          <a:xfrm>
            <a:off x="2790143" y="5755761"/>
            <a:ext cx="661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www.oxfordenglishseminars.uk                 0044 1865 600397</a:t>
            </a:r>
          </a:p>
          <a:p>
            <a:pPr algn="ctr"/>
            <a:r>
              <a:rPr lang="en-GB" sz="2000" b="1" dirty="0"/>
              <a:t>info@oxfordenglish.net</a:t>
            </a:r>
          </a:p>
        </p:txBody>
      </p:sp>
      <p:pic>
        <p:nvPicPr>
          <p:cNvPr id="7" name="Picture 6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D9199EC9-8D41-4590-8DDF-FA4455F7E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386840"/>
            <a:ext cx="7102929" cy="40843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1971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5</cp:revision>
  <dcterms:created xsi:type="dcterms:W3CDTF">2019-12-04T22:11:47Z</dcterms:created>
  <dcterms:modified xsi:type="dcterms:W3CDTF">2019-12-05T00:06:42Z</dcterms:modified>
</cp:coreProperties>
</file>