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58" r:id="rId4"/>
    <p:sldId id="256" r:id="rId5"/>
    <p:sldId id="25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8" d="100"/>
          <a:sy n="78" d="100"/>
        </p:scale>
        <p:origin x="77" y="16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8F03-1D43-49A1-ADDE-B2DF758432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B6DC8D-73B4-4D80-AC1B-E6A40F4188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78D131-E09B-40E5-848B-ACDCE554EA25}"/>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5" name="Footer Placeholder 4">
            <a:extLst>
              <a:ext uri="{FF2B5EF4-FFF2-40B4-BE49-F238E27FC236}">
                <a16:creationId xmlns:a16="http://schemas.microsoft.com/office/drawing/2014/main" id="{E382BEB5-7525-4B35-ADC5-BAFBC2009E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86A130-73F3-4AA0-A6F7-C9A764181269}"/>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743313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4C57-9F63-40C5-8C80-5472449CA3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18909B-3F94-45DD-A991-73A86FED96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558171-69CF-422E-A91E-CA223FC5AF86}"/>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5" name="Footer Placeholder 4">
            <a:extLst>
              <a:ext uri="{FF2B5EF4-FFF2-40B4-BE49-F238E27FC236}">
                <a16:creationId xmlns:a16="http://schemas.microsoft.com/office/drawing/2014/main" id="{06C886B6-B94F-4157-9141-0004040A24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37B285-50DD-4D7C-83B5-24B593A2EAFA}"/>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54866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BD28D-F308-498A-9D2C-618C53D32E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58B918-3050-460A-AA27-BFF0EAB47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D48155-B094-46E4-830D-0B87803A4386}"/>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5" name="Footer Placeholder 4">
            <a:extLst>
              <a:ext uri="{FF2B5EF4-FFF2-40B4-BE49-F238E27FC236}">
                <a16:creationId xmlns:a16="http://schemas.microsoft.com/office/drawing/2014/main" id="{E433E4ED-AAA2-46E3-8E0D-A196F10281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5D830E-BC3B-4B1A-A4AC-6AC4E103475E}"/>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280460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29FE-AB6E-44C9-8240-14A5CA6BB0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A81353-3917-4A79-8A3A-E2B45F5496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73213A-E512-4BA9-87FB-E24906634EE6}"/>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5" name="Footer Placeholder 4">
            <a:extLst>
              <a:ext uri="{FF2B5EF4-FFF2-40B4-BE49-F238E27FC236}">
                <a16:creationId xmlns:a16="http://schemas.microsoft.com/office/drawing/2014/main" id="{3CADF729-05C1-49BD-8F4A-BBF0E6B609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D7C3FE-4F2B-424A-A1F9-A5CD6EA70A6D}"/>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1687359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34D73-C789-4953-A63A-B5E6CEC3FD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144B43-E716-496B-AB77-4366CAD13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58445-E67B-491F-B973-54B0E7E69092}"/>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5" name="Footer Placeholder 4">
            <a:extLst>
              <a:ext uri="{FF2B5EF4-FFF2-40B4-BE49-F238E27FC236}">
                <a16:creationId xmlns:a16="http://schemas.microsoft.com/office/drawing/2014/main" id="{FFDA5EAC-21DA-4DC4-AF63-8B30F111B4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ACE06-0C79-4992-A17E-0AAA531DFD62}"/>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264516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444D-1AD7-4AA1-852E-C911762975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9E15FC-215D-4DC2-8EE3-92D2D33ACC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E04A01-15DF-4850-BC09-28AC02751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15EB71-1C3E-4F6A-8541-C05715B7A8F0}"/>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6" name="Footer Placeholder 5">
            <a:extLst>
              <a:ext uri="{FF2B5EF4-FFF2-40B4-BE49-F238E27FC236}">
                <a16:creationId xmlns:a16="http://schemas.microsoft.com/office/drawing/2014/main" id="{931711C4-61F9-42D9-8712-26ACA462E0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E41183-F6D7-447E-B19B-5B973DD6634E}"/>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336010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0878-2223-4C17-9C4D-822497F31A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90EE3E-9DEF-4309-8C61-0FDA6AD08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FA4DEB-1DE8-43FE-99DE-D8707943C4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DE0FEB-1FE0-43AE-978A-5A1344105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3DF2B-CB6B-4240-8C16-EA2964DDBC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B08B14-BD24-4638-9DB7-6EEE70755162}"/>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8" name="Footer Placeholder 7">
            <a:extLst>
              <a:ext uri="{FF2B5EF4-FFF2-40B4-BE49-F238E27FC236}">
                <a16:creationId xmlns:a16="http://schemas.microsoft.com/office/drawing/2014/main" id="{EC71A8D5-0E65-4B87-B870-0BED69898F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B9E206-9BE4-4CC9-9D0E-66D31CF0CED0}"/>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1304318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56C4-BBF2-4047-A86E-9B1F82273A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44F89F-7B3E-4FC1-92A6-3233DEB293C3}"/>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4" name="Footer Placeholder 3">
            <a:extLst>
              <a:ext uri="{FF2B5EF4-FFF2-40B4-BE49-F238E27FC236}">
                <a16:creationId xmlns:a16="http://schemas.microsoft.com/office/drawing/2014/main" id="{595516D0-ABFA-4C21-88A2-AD36C84139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9964-DB38-42D6-B076-F5E6BA00AF6E}"/>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71308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C73D8-2EC3-4A3E-A185-24F5078D7F1A}"/>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3" name="Footer Placeholder 2">
            <a:extLst>
              <a:ext uri="{FF2B5EF4-FFF2-40B4-BE49-F238E27FC236}">
                <a16:creationId xmlns:a16="http://schemas.microsoft.com/office/drawing/2014/main" id="{0AE4CE6B-F159-4CE8-934E-EFD9F40CC2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E681E0-53E8-4E8F-BBCC-EFA3ACECFF57}"/>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70924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19AE-711D-4435-8893-4B5F88132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B3DBA9-8A35-42CA-8100-D87F2B1B45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18F614-6C04-49D9-BB88-A625282FA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E84D6-3009-4101-93C9-79A6B6A54839}"/>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6" name="Footer Placeholder 5">
            <a:extLst>
              <a:ext uri="{FF2B5EF4-FFF2-40B4-BE49-F238E27FC236}">
                <a16:creationId xmlns:a16="http://schemas.microsoft.com/office/drawing/2014/main" id="{A11E1F4F-1285-4349-A31E-F0339D8A09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9A31FD-58CF-4B68-B99A-E676DD84E04C}"/>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79167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FCCE-580E-4AF3-80AC-0AB8DDA1A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84C378-83FE-4241-805E-08746D7BE9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1F19F2-4EEF-48FF-ABEA-2AE660E88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F3BDD-3BC5-45E4-8F2D-62F42DE746EA}"/>
              </a:ext>
            </a:extLst>
          </p:cNvPr>
          <p:cNvSpPr>
            <a:spLocks noGrp="1"/>
          </p:cNvSpPr>
          <p:nvPr>
            <p:ph type="dt" sz="half" idx="10"/>
          </p:nvPr>
        </p:nvSpPr>
        <p:spPr/>
        <p:txBody>
          <a:bodyPr/>
          <a:lstStyle/>
          <a:p>
            <a:fld id="{AEFAD7D8-EB0E-4E82-B021-E1F7AB5A6110}" type="datetimeFigureOut">
              <a:rPr lang="en-GB" smtClean="0"/>
              <a:t>08/09/2019</a:t>
            </a:fld>
            <a:endParaRPr lang="en-GB"/>
          </a:p>
        </p:txBody>
      </p:sp>
      <p:sp>
        <p:nvSpPr>
          <p:cNvPr id="6" name="Footer Placeholder 5">
            <a:extLst>
              <a:ext uri="{FF2B5EF4-FFF2-40B4-BE49-F238E27FC236}">
                <a16:creationId xmlns:a16="http://schemas.microsoft.com/office/drawing/2014/main" id="{42C4135A-8DB9-4D5F-8E76-603997365B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E1FE6B-2436-4CD1-9F4F-40A7F15C0AFC}"/>
              </a:ext>
            </a:extLst>
          </p:cNvPr>
          <p:cNvSpPr>
            <a:spLocks noGrp="1"/>
          </p:cNvSpPr>
          <p:nvPr>
            <p:ph type="sldNum" sz="quarter" idx="12"/>
          </p:nvPr>
        </p:nvSpPr>
        <p:spPr/>
        <p:txBody>
          <a:bodyPr/>
          <a:lstStyle/>
          <a:p>
            <a:fld id="{D313D67C-4417-4E48-A604-807C391150E4}" type="slidenum">
              <a:rPr lang="en-GB" smtClean="0"/>
              <a:t>‹#›</a:t>
            </a:fld>
            <a:endParaRPr lang="en-GB"/>
          </a:p>
        </p:txBody>
      </p:sp>
    </p:spTree>
    <p:extLst>
      <p:ext uri="{BB962C8B-B14F-4D97-AF65-F5344CB8AC3E}">
        <p14:creationId xmlns:p14="http://schemas.microsoft.com/office/powerpoint/2010/main" val="4257770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B37D7-9E90-4D79-B4DD-D61DA45B14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3224D1-DAE0-4155-A847-70BA9231B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19F35-C2B0-4132-8450-9B88FE144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AD7D8-EB0E-4E82-B021-E1F7AB5A6110}" type="datetimeFigureOut">
              <a:rPr lang="en-GB" smtClean="0"/>
              <a:t>08/09/2019</a:t>
            </a:fld>
            <a:endParaRPr lang="en-GB"/>
          </a:p>
        </p:txBody>
      </p:sp>
      <p:sp>
        <p:nvSpPr>
          <p:cNvPr id="5" name="Footer Placeholder 4">
            <a:extLst>
              <a:ext uri="{FF2B5EF4-FFF2-40B4-BE49-F238E27FC236}">
                <a16:creationId xmlns:a16="http://schemas.microsoft.com/office/drawing/2014/main" id="{6AFC754D-E243-4622-9704-D4440FD1A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98C334-8231-4648-B1BC-33ED0361B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3D67C-4417-4E48-A604-807C391150E4}" type="slidenum">
              <a:rPr lang="en-GB" smtClean="0"/>
              <a:t>‹#›</a:t>
            </a:fld>
            <a:endParaRPr lang="en-GB"/>
          </a:p>
        </p:txBody>
      </p:sp>
    </p:spTree>
    <p:extLst>
      <p:ext uri="{BB962C8B-B14F-4D97-AF65-F5344CB8AC3E}">
        <p14:creationId xmlns:p14="http://schemas.microsoft.com/office/powerpoint/2010/main" val="873372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ersuggestions firstbit  BEST2USE">
            <a:hlinkClick r:id="" action="ppaction://media"/>
            <a:extLst>
              <a:ext uri="{FF2B5EF4-FFF2-40B4-BE49-F238E27FC236}">
                <a16:creationId xmlns:a16="http://schemas.microsoft.com/office/drawing/2014/main" id="{8A84EEC2-A25A-4DCE-BA42-3093D715C2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8000" contrast="29000"/>
          </a:blip>
          <a:srcRect l="34706" t="35756" r="30348" b="17649"/>
          <a:stretch/>
        </p:blipFill>
        <p:spPr>
          <a:xfrm rot="21323995">
            <a:off x="1918844" y="465211"/>
            <a:ext cx="4193533" cy="3635602"/>
          </a:xfrm>
          <a:prstGeom prst="ellipse">
            <a:avLst/>
          </a:prstGeom>
          <a:ln>
            <a:noFill/>
          </a:ln>
          <a:effectLst>
            <a:softEdge rad="127000"/>
          </a:effectLst>
          <a:scene3d>
            <a:camera prst="perspectiveHeroicExtremeLeftFacing"/>
            <a:lightRig rig="threePt" dir="t"/>
          </a:scene3d>
        </p:spPr>
      </p:pic>
    </p:spTree>
    <p:extLst>
      <p:ext uri="{BB962C8B-B14F-4D97-AF65-F5344CB8AC3E}">
        <p14:creationId xmlns:p14="http://schemas.microsoft.com/office/powerpoint/2010/main" val="4681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ersuggestions firstbit  BEST2USE">
            <a:hlinkClick r:id="" action="ppaction://media"/>
            <a:extLst>
              <a:ext uri="{FF2B5EF4-FFF2-40B4-BE49-F238E27FC236}">
                <a16:creationId xmlns:a16="http://schemas.microsoft.com/office/drawing/2014/main" id="{8A84EEC2-A25A-4DCE-BA42-3093D715C2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8000" contrast="29000"/>
          </a:blip>
          <a:srcRect l="34706" t="35756" r="30348" b="17649"/>
          <a:stretch/>
        </p:blipFill>
        <p:spPr>
          <a:xfrm rot="21383298">
            <a:off x="1922254" y="509302"/>
            <a:ext cx="3619890" cy="3635602"/>
          </a:xfrm>
          <a:prstGeom prst="ellipse">
            <a:avLst/>
          </a:prstGeom>
          <a:ln>
            <a:noFill/>
          </a:ln>
          <a:effectLst>
            <a:softEdge rad="127000"/>
          </a:effectLst>
        </p:spPr>
      </p:pic>
    </p:spTree>
    <p:extLst>
      <p:ext uri="{BB962C8B-B14F-4D97-AF65-F5344CB8AC3E}">
        <p14:creationId xmlns:p14="http://schemas.microsoft.com/office/powerpoint/2010/main" val="30341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034AFC-CFEB-48AA-A5CA-B891A2C641BD}"/>
              </a:ext>
            </a:extLst>
          </p:cNvPr>
          <p:cNvSpPr/>
          <p:nvPr/>
        </p:nvSpPr>
        <p:spPr>
          <a:xfrm>
            <a:off x="139959" y="271582"/>
            <a:ext cx="13492065" cy="1846659"/>
          </a:xfrm>
          <a:prstGeom prst="rect">
            <a:avLst/>
          </a:prstGeom>
        </p:spPr>
        <p:txBody>
          <a:bodyPr wrap="square">
            <a:spAutoFit/>
          </a:bodyPr>
          <a:lstStyle/>
          <a:p>
            <a:r>
              <a:rPr lang="en-GB" b="1" dirty="0"/>
              <a:t>OFFERS AND SUGGESTIONS</a:t>
            </a:r>
          </a:p>
          <a:p>
            <a:r>
              <a:rPr lang="en-GB" sz="2400" b="1" dirty="0"/>
              <a:t>SUGGESTIONS</a:t>
            </a:r>
          </a:p>
          <a:p>
            <a:r>
              <a:rPr lang="en-GB" b="1" dirty="0"/>
              <a:t>1. countable noun</a:t>
            </a:r>
          </a:p>
          <a:p>
            <a:r>
              <a:rPr lang="en-GB" b="1" dirty="0"/>
              <a:t>If you make a suggestion, you put forward an idea or plan for someone to </a:t>
            </a:r>
            <a:r>
              <a:rPr lang="en-GB" b="1"/>
              <a:t>think about or do.</a:t>
            </a:r>
            <a:endParaRPr lang="en-GB" b="1" dirty="0"/>
          </a:p>
          <a:p>
            <a:r>
              <a:rPr lang="en-GB" b="1" dirty="0"/>
              <a:t>Synonyms: recommendation, proposal, proposition, plan</a:t>
            </a:r>
          </a:p>
          <a:p>
            <a:endParaRPr lang="en-GB" b="1" dirty="0"/>
          </a:p>
        </p:txBody>
      </p:sp>
    </p:spTree>
    <p:extLst>
      <p:ext uri="{BB962C8B-B14F-4D97-AF65-F5344CB8AC3E}">
        <p14:creationId xmlns:p14="http://schemas.microsoft.com/office/powerpoint/2010/main" val="59449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034AFC-CFEB-48AA-A5CA-B891A2C641BD}"/>
              </a:ext>
            </a:extLst>
          </p:cNvPr>
          <p:cNvSpPr/>
          <p:nvPr/>
        </p:nvSpPr>
        <p:spPr>
          <a:xfrm>
            <a:off x="3048000" y="271582"/>
            <a:ext cx="7411616" cy="5909310"/>
          </a:xfrm>
          <a:prstGeom prst="rect">
            <a:avLst/>
          </a:prstGeom>
        </p:spPr>
        <p:txBody>
          <a:bodyPr wrap="square">
            <a:spAutoFit/>
          </a:bodyPr>
          <a:lstStyle/>
          <a:p>
            <a:r>
              <a:rPr lang="en-GB" b="1" dirty="0"/>
              <a:t>OFFERS AND SUGGESTIONS</a:t>
            </a:r>
          </a:p>
          <a:p>
            <a:endParaRPr lang="en-GB" b="1" dirty="0"/>
          </a:p>
          <a:p>
            <a:r>
              <a:rPr lang="en-GB" b="1" dirty="0"/>
              <a:t>STORY TIME: DRINK UP	</a:t>
            </a:r>
          </a:p>
          <a:p>
            <a:r>
              <a:rPr lang="en-GB" b="1" dirty="0"/>
              <a:t>SHAUN:	Hi Colette. Fancy seeing you here. Are you on your own?</a:t>
            </a:r>
          </a:p>
          <a:p>
            <a:r>
              <a:rPr lang="en-GB" b="1" dirty="0"/>
              <a:t>COLETTE:	Yes. Can I get you a drink?</a:t>
            </a:r>
          </a:p>
          <a:p>
            <a:r>
              <a:rPr lang="en-GB" b="1" dirty="0"/>
              <a:t>SHAUN:	No, let me. I haven't seen you for ages.</a:t>
            </a:r>
          </a:p>
          <a:p>
            <a:r>
              <a:rPr lang="en-GB" b="1" dirty="0"/>
              <a:t>COLETTE:	OK, thanks. Are you on your way home from work?</a:t>
            </a:r>
          </a:p>
          <a:p>
            <a:r>
              <a:rPr lang="en-GB" b="1" dirty="0"/>
              <a:t>SHAUN:	Yes. Let me find a table and we can sit and chat.</a:t>
            </a:r>
          </a:p>
          <a:p>
            <a:r>
              <a:rPr lang="en-GB" b="1" dirty="0"/>
              <a:t>COLETTE:	Shall I carry the drinks, if you hold the door open?</a:t>
            </a:r>
          </a:p>
          <a:p>
            <a:r>
              <a:rPr lang="en-GB" b="1" dirty="0"/>
              <a:t>SHAUN:	How about I take you for dinner later?</a:t>
            </a:r>
          </a:p>
          <a:p>
            <a:r>
              <a:rPr lang="en-GB" b="1" dirty="0"/>
              <a:t>COLETTE:	That sounds a nice idea. But only if we split the bill.</a:t>
            </a:r>
          </a:p>
          <a:p>
            <a:endParaRPr lang="en-GB" b="1" dirty="0"/>
          </a:p>
          <a:p>
            <a:r>
              <a:rPr lang="en-GB" b="1" dirty="0"/>
              <a:t>STORY TIME: SURF'S UP	</a:t>
            </a:r>
          </a:p>
          <a:p>
            <a:r>
              <a:rPr lang="en-GB" b="1" dirty="0"/>
              <a:t>JOHNNY:	It looks like it'll be a great day. Let's go to the coast.</a:t>
            </a:r>
          </a:p>
          <a:p>
            <a:r>
              <a:rPr lang="en-GB" b="1" dirty="0"/>
              <a:t>KATE:	Why don't we take the surfboards?</a:t>
            </a:r>
          </a:p>
          <a:p>
            <a:r>
              <a:rPr lang="en-GB" b="1" dirty="0"/>
              <a:t>JOHNNY:	Good idea. Shall we take Bobby and Anna?</a:t>
            </a:r>
          </a:p>
          <a:p>
            <a:r>
              <a:rPr lang="en-GB" b="1" dirty="0"/>
              <a:t>KATE:	Yes. How about phoning them now?</a:t>
            </a:r>
          </a:p>
          <a:p>
            <a:r>
              <a:rPr lang="en-GB" b="1" dirty="0"/>
              <a:t>JOHNNY:	Okay? What if you make some coffee, whilst I call them?</a:t>
            </a:r>
          </a:p>
          <a:p>
            <a:r>
              <a:rPr lang="en-GB" b="1" dirty="0"/>
              <a:t>KATE:	Perhaps I could make a picnic? We'll need something after surfing.</a:t>
            </a:r>
          </a:p>
          <a:p>
            <a:r>
              <a:rPr lang="en-GB" b="1" dirty="0"/>
              <a:t>JOHNNY:	Why not? And we could take some cold beers in the freezer box.</a:t>
            </a:r>
          </a:p>
          <a:p>
            <a:r>
              <a:rPr lang="en-GB" b="1" dirty="0"/>
              <a:t>KATE:	Leave it to me.</a:t>
            </a:r>
          </a:p>
        </p:txBody>
      </p:sp>
    </p:spTree>
    <p:extLst>
      <p:ext uri="{BB962C8B-B14F-4D97-AF65-F5344CB8AC3E}">
        <p14:creationId xmlns:p14="http://schemas.microsoft.com/office/powerpoint/2010/main" val="817871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034AFC-CFEB-48AA-A5CA-B891A2C641BD}"/>
              </a:ext>
            </a:extLst>
          </p:cNvPr>
          <p:cNvSpPr/>
          <p:nvPr/>
        </p:nvSpPr>
        <p:spPr>
          <a:xfrm>
            <a:off x="3048000" y="271582"/>
            <a:ext cx="7411616" cy="4616648"/>
          </a:xfrm>
          <a:prstGeom prst="rect">
            <a:avLst/>
          </a:prstGeom>
        </p:spPr>
        <p:txBody>
          <a:bodyPr wrap="square">
            <a:spAutoFit/>
          </a:bodyPr>
          <a:lstStyle/>
          <a:p>
            <a:r>
              <a:rPr lang="en-GB" b="1" dirty="0"/>
              <a:t>OFFERS AND SUGGESTIONS</a:t>
            </a:r>
          </a:p>
          <a:p>
            <a:r>
              <a:rPr lang="en-GB" sz="2400" b="1" dirty="0"/>
              <a:t>OFFERS</a:t>
            </a:r>
          </a:p>
          <a:p>
            <a:r>
              <a:rPr lang="en-GB" b="1" dirty="0"/>
              <a:t>an offer is a promise made from one party to another. Making an offer is the first step of forming a contract, and when the receiving party accepts the offer, the contract then exists</a:t>
            </a:r>
          </a:p>
          <a:p>
            <a:endParaRPr lang="en-GB" b="1" dirty="0"/>
          </a:p>
          <a:p>
            <a:r>
              <a:rPr lang="en-GB" b="1" dirty="0"/>
              <a:t>Facts About Offers</a:t>
            </a:r>
          </a:p>
          <a:p>
            <a:endParaRPr lang="en-GB" b="1" dirty="0"/>
          </a:p>
          <a:p>
            <a:r>
              <a:rPr lang="en-GB" b="1" dirty="0"/>
              <a:t>Offers are promises made voluntarily, but they come with a condition. The person making the offer is the offeror, and the person receiving the offer is the offeree. Once the offeree accepts the offer, there will be an agreement between the two parties that will be legally enforceable. It's important to understand that an offer is different from a solicitation. With an offer, a person is indicating their desire to enter an agreement with another party. Offers should make it clear to any outside party that accepting the offer would create a binding agreement.</a:t>
            </a:r>
          </a:p>
        </p:txBody>
      </p:sp>
      <p:sp>
        <p:nvSpPr>
          <p:cNvPr id="2" name="TextBox 1">
            <a:extLst>
              <a:ext uri="{FF2B5EF4-FFF2-40B4-BE49-F238E27FC236}">
                <a16:creationId xmlns:a16="http://schemas.microsoft.com/office/drawing/2014/main" id="{5E81E7E9-DC3A-4B5C-85EC-411F9444E721}"/>
              </a:ext>
            </a:extLst>
          </p:cNvPr>
          <p:cNvSpPr txBox="1"/>
          <p:nvPr/>
        </p:nvSpPr>
        <p:spPr>
          <a:xfrm>
            <a:off x="3048000" y="5281127"/>
            <a:ext cx="5900057" cy="923330"/>
          </a:xfrm>
          <a:prstGeom prst="rect">
            <a:avLst/>
          </a:prstGeom>
          <a:noFill/>
        </p:spPr>
        <p:txBody>
          <a:bodyPr wrap="square" rtlCol="0">
            <a:spAutoFit/>
          </a:bodyPr>
          <a:lstStyle/>
          <a:p>
            <a:r>
              <a:rPr lang="en-GB" dirty="0"/>
              <a:t>Personal</a:t>
            </a:r>
          </a:p>
          <a:p>
            <a:r>
              <a:rPr lang="en-GB" dirty="0"/>
              <a:t>General</a:t>
            </a:r>
          </a:p>
          <a:p>
            <a:r>
              <a:rPr lang="en-GB" dirty="0"/>
              <a:t>legal</a:t>
            </a:r>
          </a:p>
        </p:txBody>
      </p:sp>
    </p:spTree>
    <p:extLst>
      <p:ext uri="{BB962C8B-B14F-4D97-AF65-F5344CB8AC3E}">
        <p14:creationId xmlns:p14="http://schemas.microsoft.com/office/powerpoint/2010/main" val="3989196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197</Words>
  <Application>Microsoft Office PowerPoint</Application>
  <PresentationFormat>Widescreen</PresentationFormat>
  <Paragraphs>36</Paragraphs>
  <Slides>5</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de Marvell</dc:creator>
  <cp:lastModifiedBy>Will de Marvell</cp:lastModifiedBy>
  <cp:revision>6</cp:revision>
  <dcterms:created xsi:type="dcterms:W3CDTF">2019-07-23T09:40:33Z</dcterms:created>
  <dcterms:modified xsi:type="dcterms:W3CDTF">2019-09-08T16:11:50Z</dcterms:modified>
</cp:coreProperties>
</file>