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915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5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71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1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37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2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419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36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56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60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9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2FBD0-7FB2-48D6-897B-F7327D3A61F8}" type="datetimeFigureOut">
              <a:rPr lang="en-GB" smtClean="0"/>
              <a:t>05/08/2019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2A79F-EB3B-4D2E-AE6B-89639A6DFE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99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ar: 32 Points 2"/>
          <p:cNvSpPr/>
          <p:nvPr/>
        </p:nvSpPr>
        <p:spPr>
          <a:xfrm>
            <a:off x="5578735" y="319827"/>
            <a:ext cx="6239017" cy="5836450"/>
          </a:xfrm>
          <a:prstGeom prst="star32">
            <a:avLst/>
          </a:prstGeom>
          <a:solidFill>
            <a:srgbClr val="FFF001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600" b="0" i="0" u="none" strike="noStrike" kern="1200" cap="none" spc="0" normalizeH="0" baseline="0" noProof="0" dirty="0">
              <a:ln w="28575">
                <a:solidFill>
                  <a:sysClr val="windowText" lastClr="000000"/>
                </a:solidFill>
              </a:ln>
              <a:solidFill>
                <a:srgbClr val="FF00FF"/>
              </a:solidFill>
              <a:effectLst>
                <a:glow rad="1092200">
                  <a:prstClr val="white"/>
                </a:glo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 l="14381" r="48192"/>
          <a:stretch/>
        </p:blipFill>
        <p:spPr>
          <a:xfrm>
            <a:off x="668170" y="1270413"/>
            <a:ext cx="2958860" cy="410127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26F178D-F5B2-4C6E-95E2-8844C70855FD}"/>
              </a:ext>
            </a:extLst>
          </p:cNvPr>
          <p:cNvSpPr/>
          <p:nvPr/>
        </p:nvSpPr>
        <p:spPr>
          <a:xfrm>
            <a:off x="6965236" y="2453222"/>
            <a:ext cx="346601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92200">
                    <a:prstClr val="white"/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WANT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93B1DBE8-23D1-41D5-A7A6-2C15D5452A17}"/>
              </a:ext>
            </a:extLst>
          </p:cNvPr>
          <p:cNvSpPr/>
          <p:nvPr/>
        </p:nvSpPr>
        <p:spPr>
          <a:xfrm>
            <a:off x="3252485" y="539746"/>
            <a:ext cx="4067935" cy="2332971"/>
          </a:xfrm>
          <a:prstGeom prst="wedgeEllipseCallout">
            <a:avLst>
              <a:gd name="adj1" fmla="val -43732"/>
              <a:gd name="adj2" fmla="val 907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DIRECT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70AD47"/>
                </a:solidFill>
                <a:effectLst>
                  <a:glow rad="5715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PREFERENCE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7E6054-6853-4FE5-9C46-03EB27399CE9}"/>
              </a:ext>
            </a:extLst>
          </p:cNvPr>
          <p:cNvSpPr/>
          <p:nvPr/>
        </p:nvSpPr>
        <p:spPr>
          <a:xfrm>
            <a:off x="3627030" y="4897482"/>
            <a:ext cx="489589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0" cap="none" spc="0" normalizeH="0" baseline="0" noProof="0" dirty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glow rad="1092200">
                    <a:prstClr val="white"/>
                  </a:glow>
                </a:effectLst>
                <a:uLnTx/>
                <a:uFillTx/>
                <a:latin typeface="Calibri" panose="020F0502020204030204"/>
                <a:ea typeface="Verdana" panose="020B0604030504040204" pitchFamily="34" charset="0"/>
                <a:cs typeface="+mn-cs"/>
              </a:rPr>
              <a:t>STRONG!</a:t>
            </a:r>
          </a:p>
        </p:txBody>
      </p:sp>
    </p:spTree>
    <p:extLst>
      <p:ext uri="{BB962C8B-B14F-4D97-AF65-F5344CB8AC3E}">
        <p14:creationId xmlns:p14="http://schemas.microsoft.com/office/powerpoint/2010/main" val="251630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grpId="1" nodeType="clickEffect">
                                  <p:stCondLst>
                                    <p:cond delay="1000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/>
      <p:bldP spid="7" grpId="0" animBg="1"/>
      <p:bldP spid="4" grpId="0"/>
      <p:bldP spid="4" grpId="1"/>
    </p:bld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3_Office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2019-08-03T10:23:23Z</dcterms:created>
  <dcterms:modified xsi:type="dcterms:W3CDTF">2019-08-05T16:26:13Z</dcterms:modified>
</cp:coreProperties>
</file>