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54" r:id="rId2"/>
    <p:sldId id="256" r:id="rId3"/>
    <p:sldId id="257" r:id="rId4"/>
    <p:sldId id="258" r:id="rId5"/>
    <p:sldId id="261" r:id="rId6"/>
    <p:sldId id="262" r:id="rId7"/>
    <p:sldId id="260" r:id="rId8"/>
    <p:sldId id="265" r:id="rId9"/>
    <p:sldId id="266" r:id="rId10"/>
    <p:sldId id="259" r:id="rId11"/>
    <p:sldId id="264" r:id="rId12"/>
    <p:sldId id="753" r:id="rId13"/>
    <p:sldId id="752" r:id="rId14"/>
    <p:sldId id="263" r:id="rId15"/>
    <p:sldId id="715" r:id="rId16"/>
    <p:sldId id="751" r:id="rId17"/>
    <p:sldId id="717" r:id="rId18"/>
    <p:sldId id="719" r:id="rId19"/>
    <p:sldId id="7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2D26"/>
    <a:srgbClr val="60523D"/>
    <a:srgbClr val="5E5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40" autoAdjust="0"/>
    <p:restoredTop sz="94660"/>
  </p:normalViewPr>
  <p:slideViewPr>
    <p:cSldViewPr snapToGrid="0" showGuides="1">
      <p:cViewPr>
        <p:scale>
          <a:sx n="200" d="100"/>
          <a:sy n="200" d="100"/>
        </p:scale>
        <p:origin x="-4373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F622-E7F9-4A0C-9EC6-4590BDCBD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457A6-70B3-49B5-BEA1-34B7F5DA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BFBFB-C556-46E6-B377-EE8867DD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380F2-2C37-4E5D-8DDD-AEF4FB0A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CE486-3C7C-4EE5-A895-AEF7668A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27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A341-E1DE-4337-88DD-CCB107B5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7F07E-F64D-4E95-A3E1-52D3263CE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004FF-B20D-4F7B-A73A-BFE897D3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97BE5-C49B-4B27-B2FD-841370CA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79505-1507-4BE3-AA3D-941420BE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4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F5384C-411D-49B8-A25C-4FC464121F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7763E-F468-4F41-8BA4-0E6716328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99AA1-59A0-41BB-9314-CB4ED1FE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91AC2-F536-4531-821C-CDF89797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647F-C6ED-44A9-8545-9AC7363F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58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F46A-B2A4-4D56-9B49-3E800CA1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A2248-00BC-4414-8024-3AF31C4B3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6D593-073D-4E82-B6AE-CA437448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CF120-4A14-44BC-A222-2AB61A2F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A06EA-5188-418C-B057-8F01880A2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F5A6-63DD-4832-A34A-7FF27D26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8EF6C-F3EC-4CC2-8E35-D94DA2A3A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B8B9-061C-41DB-AAF2-7A9F386CF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8D8B0-54F6-4522-AEB0-3E714391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2B313-451D-42B3-8CA2-F7D0D28B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0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4201-88D3-4061-A1C7-285B1320A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EBF06-DB8F-42B1-8106-7A629FBDE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CD805-AFB2-434C-BEF6-BA6D375CD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1A7EB-3B5D-4491-8420-FF8B9CB5A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09896-EE5A-411F-A91B-09522C8F2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F26C6-4BAE-4390-8C36-9E75AC6F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19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5D8-6AD8-4718-9610-46560185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9F892-7A12-418E-82CB-B3ED65136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450BC-9023-4E2C-8087-30B8CD315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81D4C-4AE8-4749-9B76-0CAF71589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AC2BA-B722-4C8A-B5A5-7F66167BA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FD32A-15A0-4CE4-ADCB-5B191180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8A6088-8B90-4BDF-BD35-8ECD217A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824C01-523E-425D-A4A4-848889FE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8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52FC-136C-4E49-B1E4-C7AEB6A1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1985D-5D79-45BB-BEBC-9DEBDCE2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F6CD0-C4A0-4DF8-8346-5CD2BA85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88AAC-BB94-42B9-8886-2F3BBA95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4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6C663-2633-462C-9212-7C6052199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35D341-F56F-483D-94C3-1921F8DF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9BC7-6F0B-4781-A052-4A4A6EB8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51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4A49-A10E-461B-BAEB-33174C06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6E64-2587-4E8A-9CC5-5D7E65F34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66A2C-23DC-4BBC-BE8F-06CE23F10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17797-3095-428D-B054-89E59F9A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88A2B-101D-4164-AD05-3CB72639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DDBB6-99F1-434E-A7F2-29D203B8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13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291A-82C1-454B-ACB2-79D1243E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9741CF-6A07-405F-BAB1-F55D455F2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16149-CF2B-4FAA-8AA6-30000B2FD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C1AF8-C062-41B7-99B4-B3CBC1CC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03B90-D57E-43E3-B8E6-0D13FB45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90B3-2130-4DC1-9583-1440195F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2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A8869E-4B66-4B55-BDD7-36ADF264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38146-F7EE-4119-8F23-7640A3AB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2AB0C-F571-468C-8CE7-550197596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2AE93-AF0F-4398-80AE-30292B12181D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4CAB4-1C54-40A1-BEAF-68175A834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B69C0-DCCF-4185-A69A-F0F17CC9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DC681-076B-4648-BDD8-F0CFB556B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21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2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ngimg.com/download/5768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://pngimg.com/download/7191" TargetMode="External"/><Relationship Id="rId3" Type="http://schemas.microsoft.com/office/2007/relationships/hdphoto" Target="../media/hdphoto1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4.wdp"/><Relationship Id="rId2" Type="http://schemas.openxmlformats.org/officeDocument/2006/relationships/image" Target="../media/image12.png"/><Relationship Id="rId16" Type="http://schemas.openxmlformats.org/officeDocument/2006/relationships/hyperlink" Target="https://pngimg.com/download/7158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10" Type="http://schemas.openxmlformats.org/officeDocument/2006/relationships/hyperlink" Target="http://pngimg.com/download/2934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pixabay.com/en/water-glass-drip-drink-clear-1585192/" TargetMode="Externa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A13426-A927-4DFF-982A-11B89A8CD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1"/>
          <a:stretch/>
        </p:blipFill>
        <p:spPr>
          <a:xfrm>
            <a:off x="6096000" y="-122833"/>
            <a:ext cx="6096000" cy="73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54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A13426-A927-4DFF-982A-11B89A8C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172"/>
            <a:ext cx="12192000" cy="7349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77839F-B6F1-4A7F-9F18-D27F42DE5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00" y="3741575"/>
            <a:ext cx="1343910" cy="18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23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A13426-A927-4DFF-982A-11B89A8C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172"/>
            <a:ext cx="12192000" cy="73499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3A4B40-3F88-4A7B-9B5D-FA033F145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3448">
            <a:off x="3637841" y="1558049"/>
            <a:ext cx="7696175" cy="9501937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A100F3-85F2-43C6-A82B-5D5F7ED85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3111" y="3570790"/>
            <a:ext cx="1539551" cy="2096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CCEFD-2BFB-4F58-9E79-687DF8CFD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7411" y="3898641"/>
            <a:ext cx="464181" cy="928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278E0-EEA3-4ED7-AE49-5B225DE5A4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851"/>
          <a:stretch/>
        </p:blipFill>
        <p:spPr>
          <a:xfrm>
            <a:off x="3738491" y="3881495"/>
            <a:ext cx="701416" cy="11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A13426-A927-4DFF-982A-11B89A8C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172"/>
            <a:ext cx="12192000" cy="7349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A100F3-85F2-43C6-A82B-5D5F7ED85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3111" y="3570790"/>
            <a:ext cx="1539551" cy="2096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CCEFD-2BFB-4F58-9E79-687DF8CFD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7411" y="3898641"/>
            <a:ext cx="464181" cy="928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278E0-EEA3-4ED7-AE49-5B225DE5A4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851"/>
          <a:stretch/>
        </p:blipFill>
        <p:spPr>
          <a:xfrm>
            <a:off x="3738491" y="3881495"/>
            <a:ext cx="701416" cy="11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6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A13426-A927-4DFF-982A-11B89A8C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172"/>
            <a:ext cx="12192000" cy="73499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3A4B40-3F88-4A7B-9B5D-FA033F145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3448">
            <a:off x="3637841" y="1558049"/>
            <a:ext cx="7696175" cy="950193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A100F3-85F2-43C6-A82B-5D5F7ED85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3111" y="3570790"/>
            <a:ext cx="1539551" cy="2096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CCEFD-2BFB-4F58-9E79-687DF8CFD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7411" y="3898641"/>
            <a:ext cx="464181" cy="928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278E0-EEA3-4ED7-AE49-5B225DE5A4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851"/>
          <a:stretch/>
        </p:blipFill>
        <p:spPr>
          <a:xfrm>
            <a:off x="3738491" y="3881495"/>
            <a:ext cx="701416" cy="11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8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B08FC2-D258-4B92-9F8E-E03D6A63A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77" b="580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E36AE2-C9DF-4C36-A173-F015C5828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976" y="6111175"/>
            <a:ext cx="1413444" cy="746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786BB1-AA00-4F3F-BBDB-0EC40BF8C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324" y="6374847"/>
            <a:ext cx="1326587" cy="566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B80368-10F8-45CD-9DCD-AAB9EEDDD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612156" y="5935038"/>
            <a:ext cx="1147675" cy="698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157C0C-1205-4E78-8199-E5A0DC0F20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5996"/>
          <a:stretch/>
        </p:blipFill>
        <p:spPr>
          <a:xfrm>
            <a:off x="5986361" y="5304802"/>
            <a:ext cx="1176117" cy="155319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FBAFBE0-47D9-4AD2-9499-95513CC24A2A}"/>
              </a:ext>
            </a:extLst>
          </p:cNvPr>
          <p:cNvSpPr/>
          <p:nvPr/>
        </p:nvSpPr>
        <p:spPr>
          <a:xfrm>
            <a:off x="6208219" y="5601451"/>
            <a:ext cx="786941" cy="191365"/>
          </a:xfrm>
          <a:prstGeom prst="ellipse">
            <a:avLst/>
          </a:prstGeom>
          <a:solidFill>
            <a:srgbClr val="60523D"/>
          </a:solidFill>
          <a:ln w="31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E72BD2-5F73-4256-82B6-EC5863432448}"/>
              </a:ext>
            </a:extLst>
          </p:cNvPr>
          <p:cNvSpPr/>
          <p:nvPr/>
        </p:nvSpPr>
        <p:spPr>
          <a:xfrm>
            <a:off x="7384336" y="5626500"/>
            <a:ext cx="110787" cy="1315323"/>
          </a:xfrm>
          <a:prstGeom prst="rect">
            <a:avLst/>
          </a:prstGeom>
          <a:solidFill>
            <a:srgbClr val="372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95E5F3-B76A-46A0-8D64-B287BE7D62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1582" y="267152"/>
            <a:ext cx="115834" cy="1316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955E2B-157D-474B-8D59-6818A85DC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68270" y="5848184"/>
            <a:ext cx="2066723" cy="272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2A47F5-2AAD-4C06-8165-C8E3711EE6CD}"/>
              </a:ext>
            </a:extLst>
          </p:cNvPr>
          <p:cNvSpPr/>
          <p:nvPr/>
        </p:nvSpPr>
        <p:spPr>
          <a:xfrm>
            <a:off x="7957593" y="5423738"/>
            <a:ext cx="84998" cy="1315323"/>
          </a:xfrm>
          <a:prstGeom prst="rect">
            <a:avLst/>
          </a:prstGeom>
          <a:solidFill>
            <a:srgbClr val="372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293296-49BC-46E2-8CEF-884CD21DA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77" b="5803"/>
          <a:stretch/>
        </p:blipFill>
        <p:spPr>
          <a:xfrm>
            <a:off x="152401" y="152400"/>
            <a:ext cx="12191999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C8C60D-054C-4DA5-BFB1-8156FA704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9339" y="511013"/>
            <a:ext cx="847417" cy="10729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A6AC3C-F05B-4DBD-A2BF-6B85905A42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4769" y="832211"/>
            <a:ext cx="84741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85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62FD643-8E3A-4B97-88B7-0F392360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069"/>
            <a:ext cx="9191614" cy="76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62FD643-8E3A-4B97-88B7-0F392360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069"/>
            <a:ext cx="9191614" cy="7674015"/>
          </a:xfrm>
          <a:prstGeom prst="rect">
            <a:avLst/>
          </a:prstGeom>
        </p:spPr>
      </p:pic>
      <p:pic>
        <p:nvPicPr>
          <p:cNvPr id="3" name="Picture 2" descr="A picture containing woman, person, holding, girl&#10;&#10;Description automatically generated">
            <a:extLst>
              <a:ext uri="{FF2B5EF4-FFF2-40B4-BE49-F238E27FC236}">
                <a16:creationId xmlns:a16="http://schemas.microsoft.com/office/drawing/2014/main" id="{C67BF031-7900-46B7-9684-42A38CD1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75336"/>
          <a:stretch/>
        </p:blipFill>
        <p:spPr>
          <a:xfrm rot="20680466">
            <a:off x="8416462" y="142432"/>
            <a:ext cx="2328441" cy="6523854"/>
          </a:xfrm>
          <a:prstGeom prst="rect">
            <a:avLst/>
          </a:prstGeom>
        </p:spPr>
      </p:pic>
      <p:pic>
        <p:nvPicPr>
          <p:cNvPr id="4" name="Picture 3" descr="A picture containing woman, person, holding, girl&#10;&#10;Description automatically generated">
            <a:extLst>
              <a:ext uri="{FF2B5EF4-FFF2-40B4-BE49-F238E27FC236}">
                <a16:creationId xmlns:a16="http://schemas.microsoft.com/office/drawing/2014/main" id="{359AB212-8BDD-4409-AE07-01BD8BCA4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9157"/>
          <a:stretch/>
        </p:blipFill>
        <p:spPr>
          <a:xfrm rot="18679639">
            <a:off x="12282156" y="1684690"/>
            <a:ext cx="1452406" cy="48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77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4E8DF7-DE01-448B-A777-3C41ECEA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28" t="11651" r="1" b="23724"/>
          <a:stretch/>
        </p:blipFill>
        <p:spPr>
          <a:xfrm>
            <a:off x="2002421" y="115747"/>
            <a:ext cx="7153155" cy="65975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78267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4E8DF7-DE01-448B-A777-3C41ECEA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11" t="11651" r="22845" b="58195"/>
          <a:stretch/>
        </p:blipFill>
        <p:spPr>
          <a:xfrm>
            <a:off x="486136" y="0"/>
            <a:ext cx="5949387" cy="83366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175220-7BE5-49CA-8A9C-A965072E6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531" y="-69802"/>
            <a:ext cx="5673583" cy="67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7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4E8DF7-DE01-448B-A777-3C41ECEA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11" t="11651" r="22845" b="58195"/>
          <a:stretch/>
        </p:blipFill>
        <p:spPr>
          <a:xfrm>
            <a:off x="486136" y="0"/>
            <a:ext cx="5949387" cy="833660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0317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0B6A6A-57A6-472C-9E9E-C6B820BA2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6" t="15919" r="1276" b="4898"/>
          <a:stretch/>
        </p:blipFill>
        <p:spPr>
          <a:xfrm>
            <a:off x="-1" y="0"/>
            <a:ext cx="12148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9116"/>
          <a:stretch/>
        </p:blipFill>
        <p:spPr>
          <a:xfrm>
            <a:off x="0" y="0"/>
            <a:ext cx="12083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2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kitchen with an island in the middle of a room&#10;&#10;Description automatically generated">
            <a:extLst>
              <a:ext uri="{FF2B5EF4-FFF2-40B4-BE49-F238E27FC236}">
                <a16:creationId xmlns:a16="http://schemas.microsoft.com/office/drawing/2014/main" id="{0B46710E-7A19-4563-B4E5-D9D0F4BCB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6ABAD-16B7-4196-A8FF-EE65FE6D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90" y="5365102"/>
            <a:ext cx="1385372" cy="1492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DB0BE-9633-4326-A1E8-C295559B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04" y="6291023"/>
            <a:ext cx="2066506" cy="5669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D5CB-DDE5-42AD-891A-7D1164B7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6670676"/>
            <a:ext cx="1329389" cy="1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38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kitchen with an island in the middle of a room&#10;&#10;Description automatically generated">
            <a:extLst>
              <a:ext uri="{FF2B5EF4-FFF2-40B4-BE49-F238E27FC236}">
                <a16:creationId xmlns:a16="http://schemas.microsoft.com/office/drawing/2014/main" id="{0B46710E-7A19-4563-B4E5-D9D0F4BCB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121443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6ABAD-16B7-4196-A8FF-EE65FE6D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90" y="5365102"/>
            <a:ext cx="1385372" cy="1492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DB0BE-9633-4326-A1E8-C295559B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04" y="6291023"/>
            <a:ext cx="2066506" cy="5669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D5CB-DDE5-42AD-891A-7D1164B7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6670676"/>
            <a:ext cx="1329389" cy="187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944CD-12BC-4A82-A674-D9AC0E8119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527" b="15303"/>
          <a:stretch/>
        </p:blipFill>
        <p:spPr>
          <a:xfrm>
            <a:off x="6419462" y="4949431"/>
            <a:ext cx="830968" cy="83133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F3519-01EE-4DC6-9461-B304D6FB3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527" b="15303"/>
          <a:stretch/>
        </p:blipFill>
        <p:spPr>
          <a:xfrm>
            <a:off x="6419462" y="5695880"/>
            <a:ext cx="830968" cy="83133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4B6987-6183-472D-9F7F-3AA24E4A3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617" y="0"/>
            <a:ext cx="1734567" cy="26117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5808AA-FEC2-4E48-9F23-79CFEE5CB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129" y="948645"/>
            <a:ext cx="1761897" cy="3523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3A77C-1031-4E44-A741-728C08678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86" y="3024830"/>
            <a:ext cx="1534611" cy="21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89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CED5CB-DDE5-42AD-891A-7D1164B7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670676"/>
            <a:ext cx="1329389" cy="187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6D8EE8-63F3-4586-B439-C0203F394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63" t="65222" r="61375" b="8667"/>
          <a:stretch/>
        </p:blipFill>
        <p:spPr>
          <a:xfrm rot="276941">
            <a:off x="7894318" y="1592577"/>
            <a:ext cx="2842260" cy="46064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CD08E2-9C51-4EAF-860E-F67077A75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345" y="736983"/>
            <a:ext cx="320677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8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10D0C-E67D-49B6-BF00-4D7FEFADE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06690" y="2060293"/>
            <a:ext cx="1761069" cy="3522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0EAC05-EBDF-4452-9A72-A3BFC7997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17176" y="1620122"/>
            <a:ext cx="1981154" cy="3962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19CF07-5144-4967-8FF2-21C30A8E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84379" y="972744"/>
            <a:ext cx="1885956" cy="4912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B1D4AF-3A98-45CF-8BA3-3113F28836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2559" r="23763"/>
          <a:stretch/>
        </p:blipFill>
        <p:spPr>
          <a:xfrm>
            <a:off x="6956384" y="1220780"/>
            <a:ext cx="2511707" cy="4679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BA5C4-31C0-4007-8116-B8F204C94C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686363" y="1337226"/>
            <a:ext cx="1810072" cy="42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7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AEF87-CCA0-4E66-9F2D-6E3F3339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22" y="2974693"/>
            <a:ext cx="1628697" cy="262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92B45-77FE-497C-BA5D-E03839002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63" t="7434" r="21775" b="10582"/>
          <a:stretch/>
        </p:blipFill>
        <p:spPr>
          <a:xfrm>
            <a:off x="2259919" y="1247173"/>
            <a:ext cx="2013995" cy="4340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D75D8-205D-4E68-AF46-BE34F3F20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47173"/>
            <a:ext cx="3316511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9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995938-544F-4909-AE34-C0A1C0125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0" t="18129" r="12210" b="11065"/>
          <a:stretch/>
        </p:blipFill>
        <p:spPr>
          <a:xfrm>
            <a:off x="727788" y="1390262"/>
            <a:ext cx="2006081" cy="3928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DA31D5-A612-4E6D-A020-65524FBC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844" y="380298"/>
            <a:ext cx="5794311" cy="68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01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10</cp:revision>
  <dcterms:created xsi:type="dcterms:W3CDTF">2019-07-12T15:24:04Z</dcterms:created>
  <dcterms:modified xsi:type="dcterms:W3CDTF">2019-07-30T19:49:25Z</dcterms:modified>
</cp:coreProperties>
</file>