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475F-8B4A-42BF-AA0F-EB47B02FE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E44CC-C32C-47DF-B631-24534BFF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03DB-31EB-4561-B9BA-0F8C9285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2F54-277F-48A9-BA0C-FBAC653E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F5B1-09E4-4C3B-8381-DD7F650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2D6A-7A15-4671-B50C-53C0AF69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D99E1-79EC-4DEE-8001-FFB1354E4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A1D14-5843-478F-9A1D-BDBD8E70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4F248-69D0-4549-AF9D-50C51A7A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945A-111F-4099-865B-61722EE9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DBC08-AAC9-4541-B5C9-175AB9E64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08652-77EC-40E6-99F9-A4293FE1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5DC2-A5B7-4AEA-91AD-D07C8FE9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15EC8-B2E8-4518-9941-4BF79C94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A165-9DA8-4B99-A3DA-1C0107FC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6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AB04-5BAB-49A7-BFDE-F2419752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158E-4D2D-431A-8B94-795C116A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E0968-C8C0-47C8-9D47-EBC4AC37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9D5E-A886-4EE0-AE24-15CBE1D1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A03F-44A8-478B-BEF4-63D8E13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0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3200-883F-4249-8CED-308F7E7D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34B9B-C050-4F8D-BD97-6CC9F70A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41F7E-23EA-4238-88EC-F4129E09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CA723-2788-4183-BC47-619D7E4F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1CF6-C88F-43D5-9E03-7BB666E4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CF31-C096-4998-8A9F-1569C3BA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DBCB-7D25-4FD3-AF19-91BA3B962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549A3-0AAE-4F88-AF82-67BA62DE5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D9AA-FEC9-414B-BEFC-C5673BC5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28C0A-53F3-4953-8EDD-257401E9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B37E3-76D9-4E93-B35D-736E658A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5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847D-5AE2-4D38-AB93-A588AA9B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AAFC0-5723-4CEB-98F8-96B53F053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0CF67-6AE4-4FCB-BBA0-DAFD250AB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7CEC8-ED39-4035-856E-2FD10EAD9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FE347-5905-4CD3-BEFA-2E2A343F6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94427-5F18-47A8-A8B7-777B7084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10B67-49A4-4600-A93D-C16EC78A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F7FF4-A491-46C6-A460-8258282F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CF5C-F9D6-4DE5-B5D6-BD7C5D59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15900-5EC2-4A80-9300-5AA642AD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13992-95BA-43BB-AF26-FDF0C58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395AB-1FAF-4F80-8B85-EFE0C806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7E17C-8F79-42CC-BA36-972FC272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5EAC5-E575-4702-ACFD-83549020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4CCFA-C0FF-459A-808E-B762C930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1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FCE6-C165-440E-89CF-CEFEF43A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63ED-2224-499B-9CB4-EAE6E65A4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B57D0-86FE-4CEC-8514-0FED1F8E3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44CA-5C5A-4861-AFDC-49C6BB93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5DC26-8D1E-4322-892D-5354EE12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1E1E0-AFA1-45E5-B88F-26DC71D7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EA1-8407-46A2-BC96-B7660F4D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C1977-6BC2-43D9-B06C-134C6E7DE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37E1-D6F1-4C64-B67C-C4CE2DB0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5D679-58E7-4DDE-A42E-F695BFAD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EE11A-3325-4A9A-9645-C3DB054F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1064D-118B-49AF-9C1E-1F167014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3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0416F-453B-493F-AA1F-51E1E3D8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EEDFB-1A52-414F-845C-07B815F0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046AE-A7CE-44B4-9DBB-114345783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A25EC-4BB5-4D87-B8A6-AB1B30554ACD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AE2BA-AEFA-4CD8-918C-C72A1375A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E68CB-1791-4145-BA5D-6E698146C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79BC-FF04-4BC5-A369-827A6C45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98247-3CBF-43D6-BADB-88C54CEB8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3666" y="1608667"/>
            <a:ext cx="5373511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2020-07-26T19:59:31Z</dcterms:created>
  <dcterms:modified xsi:type="dcterms:W3CDTF">2020-07-26T20:01:01Z</dcterms:modified>
</cp:coreProperties>
</file>