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766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0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7217B-8E39-432A-9543-DA9F207F6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BFEF8-616A-4C41-9C78-47DC1519C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FAA5A-B3D6-4BD8-B8D8-5724ACC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547C3-E917-49AF-B4D5-2BBBEB341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0C243-5343-40BE-BE1A-0B396942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8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C511-3766-4796-8917-7633E692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F6D00-1148-42A9-99DF-DF2715725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90B08-BF2E-42FB-9CF5-2D781264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DFF0D-0D3B-422B-AF96-BE4E9012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EB70A-EBF5-4EC7-8423-5EFD7BAA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94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E3B9C1-7C8B-481C-8C4E-9CE8352A85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223A2-FCA6-4659-BB43-C1A262897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AF04A-96E3-49B0-894D-46B2A28D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5C65-1F23-480C-8CA7-681EF1B4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DAD60-5DA8-4A40-A7C0-1DE19620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7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7936-CDA7-4E46-99FB-FD7DCB2B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99DC4-3F28-4AFD-83AB-710FE3C8D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F0F66-3B15-4A1C-A97D-527D33FA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DA160-CA94-49F8-9184-DFF414CC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18019-0617-4C7B-92D1-9BAAB9E7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6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3677-3F58-4E62-BCC1-92DA1C74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1E357-DCEA-426C-826E-88ED8AD91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355E-8A8F-4B1E-823D-CF65D25E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2CC3-4F3E-4010-967C-E573B770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31619-EBF6-405B-8FC8-AA571404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81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76E1-C0A4-4DF1-AD80-69984F92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972DD-3B59-41BD-89C1-B3AB73405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2EB24-BDDB-48C9-A05A-3CEF7FCA3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43535-FC95-4B49-9484-1C5504DD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DF77A-9AD5-49FA-B030-13E5D683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03B2A-D3D7-4774-8C8F-A3102301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1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46D7-4BC1-4ACB-8D40-8FD69C0F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AC48B-2A88-4E97-A4BD-EF89296CB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C0D58-7B8E-49A8-A529-DDD300597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85F32-92D1-4789-9AB5-E0880A4DD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C1BA2-B491-4E5F-9BF9-B38C4705C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DB24B-B6EB-43DE-93A9-71975495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19B94F-6B37-4CEC-929F-4CB5F282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0ED84-8DFE-43B0-B77F-4458E833A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9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0FE91-B596-40A1-8FF5-A7F7842E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6295C-305D-4EC6-B45A-99237FA0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3FB19-6645-4087-AD67-4A748015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2C1ED-2909-49A5-93D7-0B91B7EA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9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39C04-782B-480D-83D1-1B03EC06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B7197-8BFB-4058-8EB6-30B44A10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01DAD-D57E-4FAA-B4B1-A8D446BE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44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7DEC-5E41-4E9E-BCB8-6017A1C0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2DE8-C803-435D-B22F-81DCB73D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C1012-B43C-47BA-809C-8D1185380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72A95-C9CF-42ED-809A-56681990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51980-C9C2-4842-8391-01728A53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EEF2F-788F-4F30-AD99-6FE503E72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225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21C6-FE69-4792-AA4F-2AE69511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467BD4-9135-4D35-8167-6C91B35AD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1F41A-6099-44AC-820A-4617902FD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88F04-F635-4569-ADF8-F44E62AD3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A8AA4-3423-4B60-B47B-2E5C0B3E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270A9-FCC8-4FB8-969C-4398BD66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C59FF-5455-4332-AF64-21B8964D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A3DB7-1408-4996-A253-46026B83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E69BB-7C8B-46CA-AAB3-CDFA1A8FF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B7BAE-D07C-4EC7-BD95-922963625C4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8B99-0E94-4690-A4C0-CA221E0D1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40DAA-E101-4784-B4CF-C422D9F0D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8B01D-20F0-4ECD-AC45-28EB431B3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25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sonofgroucho/227475054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ntique-antique-furniture-artistic-cabriole-legs-27971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kjarrett.com/livinginthepast/tag/rura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kjarrett.com/livinginthepast/category/styl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35960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54728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antique-antique-furniture-artistic-cabriole-legs-279714/" TargetMode="External"/><Relationship Id="rId3" Type="http://schemas.microsoft.com/office/2007/relationships/hdphoto" Target="../media/hdphoto7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Buttery_(room)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arlyoakreproductions.co.uk/room-scenes/traditional-oak-occasional-furniture-in-period-interiors/large-coffee-table-and-lamp-table-in-old-priory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FB21DD0F-5578-4D19-B6EF-5B564DE6B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52" y="65314"/>
            <a:ext cx="9675845" cy="68874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6156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764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B23D8F34-B739-47FE-BDC1-8E8056433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8E4EE-46B9-4A11-A9FD-6878BF605187}"/>
              </a:ext>
            </a:extLst>
          </p:cNvPr>
          <p:cNvSpPr txBox="1"/>
          <p:nvPr/>
        </p:nvSpPr>
        <p:spPr>
          <a:xfrm>
            <a:off x="955010" y="6858000"/>
            <a:ext cx="10281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www.flickr.com/photos/sonofgroucho/227475054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65270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2ACC6412-B79E-4DF5-88F8-4EB3A31BE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74316" y="1791476"/>
            <a:ext cx="4421684" cy="40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3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filled with furniture and a fire place sitting in a chair&#10;&#10;Description automatically generated">
            <a:extLst>
              <a:ext uri="{FF2B5EF4-FFF2-40B4-BE49-F238E27FC236}">
                <a16:creationId xmlns:a16="http://schemas.microsoft.com/office/drawing/2014/main" id="{854054B0-AFC0-4F48-94A5-F14F90AFD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279431-0F33-4704-BA60-FE89579A6266}"/>
              </a:ext>
            </a:extLst>
          </p:cNvPr>
          <p:cNvSpPr txBox="1"/>
          <p:nvPr/>
        </p:nvSpPr>
        <p:spPr>
          <a:xfrm>
            <a:off x="973666" y="6858000"/>
            <a:ext cx="10244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www.kjarrett.com/livinginthepast/tag/rural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956700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fire place sitting in a chair&#10;&#10;Description automatically generated">
            <a:extLst>
              <a:ext uri="{FF2B5EF4-FFF2-40B4-BE49-F238E27FC236}">
                <a16:creationId xmlns:a16="http://schemas.microsoft.com/office/drawing/2014/main" id="{287DD0CC-1AB4-40FD-8319-955C3EE5F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A29058-7DE4-46BC-B173-AFB2304E4A73}"/>
              </a:ext>
            </a:extLst>
          </p:cNvPr>
          <p:cNvSpPr txBox="1"/>
          <p:nvPr/>
        </p:nvSpPr>
        <p:spPr>
          <a:xfrm>
            <a:off x="973666" y="6858000"/>
            <a:ext cx="10244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www.kjarrett.com/livinginthepast/category/style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49360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filled with furniture and vase on a table&#10;&#10;Description automatically generated">
            <a:extLst>
              <a:ext uri="{FF2B5EF4-FFF2-40B4-BE49-F238E27FC236}">
                <a16:creationId xmlns:a16="http://schemas.microsoft.com/office/drawing/2014/main" id="{AE389AD6-A1CB-48FF-903D-291859397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9035" y="0"/>
            <a:ext cx="10673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dining room table&#10;&#10;Description automatically generated">
            <a:extLst>
              <a:ext uri="{FF2B5EF4-FFF2-40B4-BE49-F238E27FC236}">
                <a16:creationId xmlns:a16="http://schemas.microsoft.com/office/drawing/2014/main" id="{6FCEE116-E7BC-4225-BCDC-525716ADA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44947" y="0"/>
            <a:ext cx="1030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9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stone building&#10;&#10;Description automatically generated">
            <a:extLst>
              <a:ext uri="{FF2B5EF4-FFF2-40B4-BE49-F238E27FC236}">
                <a16:creationId xmlns:a16="http://schemas.microsoft.com/office/drawing/2014/main" id="{7EA6B2A5-59A0-40B7-A313-DD19D371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66875" y="0"/>
            <a:ext cx="8858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B9DB94-9E01-475D-B90E-E1D9392F6FC5}"/>
              </a:ext>
            </a:extLst>
          </p:cNvPr>
          <p:cNvSpPr txBox="1"/>
          <p:nvPr/>
        </p:nvSpPr>
        <p:spPr>
          <a:xfrm>
            <a:off x="1666875" y="6858000"/>
            <a:ext cx="885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en.wikipedia.org/wiki/Buttery_(room)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5" name="Picture 4" descr="A wooden table&#10;&#10;Description automatically generated">
            <a:extLst>
              <a:ext uri="{FF2B5EF4-FFF2-40B4-BE49-F238E27FC236}">
                <a16:creationId xmlns:a16="http://schemas.microsoft.com/office/drawing/2014/main" id="{19B15BDE-4551-4478-92C3-7CB5DD220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942489" y="4641868"/>
            <a:ext cx="3302524" cy="20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3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fire place&#10;&#10;Description automatically generated">
            <a:extLst>
              <a:ext uri="{FF2B5EF4-FFF2-40B4-BE49-F238E27FC236}">
                <a16:creationId xmlns:a16="http://schemas.microsoft.com/office/drawing/2014/main" id="{0F812998-8925-4927-93C6-102F91F34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30952" y="690467"/>
            <a:ext cx="9730095" cy="616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05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40</Words>
  <Application>Microsoft Office PowerPoint</Application>
  <PresentationFormat>Widescreen</PresentationFormat>
  <Paragraphs>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2019-10-06T23:39:14Z</dcterms:created>
  <dcterms:modified xsi:type="dcterms:W3CDTF">2022-10-11T08:16:56Z</dcterms:modified>
</cp:coreProperties>
</file>