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43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7217B-8E39-432A-9543-DA9F207F6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BBFEF8-616A-4C41-9C78-47DC1519CD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7FAA5A-B3D6-4BD8-B8D8-5724ACC7F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B7BAE-D07C-4EC7-BD95-922963625C49}" type="datetimeFigureOut">
              <a:rPr lang="en-GB" smtClean="0"/>
              <a:t>07/10/2019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547C3-E917-49AF-B4D5-2BBBEB341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0C243-5343-40BE-BE1A-0B3969429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8B01D-20F0-4ECD-AC45-28EB431B3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488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1C511-3766-4796-8917-7633E692E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9F6D00-1148-42A9-99DF-DF27157257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90B08-BF2E-42FB-9CF5-2D7812644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B7BAE-D07C-4EC7-BD95-922963625C49}" type="datetimeFigureOut">
              <a:rPr lang="en-GB" smtClean="0"/>
              <a:t>07/10/2019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CDFF0D-0D3B-422B-AF96-BE4E90120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EB70A-EBF5-4EC7-8423-5EFD7BAAC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8B01D-20F0-4ECD-AC45-28EB431B3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943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E3B9C1-7C8B-481C-8C4E-9CE8352A85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8223A2-FCA6-4659-BB43-C1A262897D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AF04A-96E3-49B0-894D-46B2A28DB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B7BAE-D07C-4EC7-BD95-922963625C49}" type="datetimeFigureOut">
              <a:rPr lang="en-GB" smtClean="0"/>
              <a:t>07/10/2019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05C65-1F23-480C-8CA7-681EF1B46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DAD60-5DA8-4A40-A7C0-1DE196209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8B01D-20F0-4ECD-AC45-28EB431B3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571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C7936-CDA7-4E46-99FB-FD7DCB2B9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99DC4-3F28-4AFD-83AB-710FE3C8D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F0F66-3B15-4A1C-A97D-527D33FAC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B7BAE-D07C-4EC7-BD95-922963625C49}" type="datetimeFigureOut">
              <a:rPr lang="en-GB" smtClean="0"/>
              <a:t>07/10/2019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DA160-CA94-49F8-9184-DFF414CC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F18019-0617-4C7B-92D1-9BAAB9E76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8B01D-20F0-4ECD-AC45-28EB431B3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67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23677-3F58-4E62-BCC1-92DA1C746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01E357-DCEA-426C-826E-88ED8AD91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1355E-8A8F-4B1E-823D-CF65D25EF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B7BAE-D07C-4EC7-BD95-922963625C49}" type="datetimeFigureOut">
              <a:rPr lang="en-GB" smtClean="0"/>
              <a:t>07/10/2019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42CC3-4F3E-4010-967C-E573B7701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31619-EBF6-405B-8FC8-AA571404B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8B01D-20F0-4ECD-AC45-28EB431B3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818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076E1-C0A4-4DF1-AD80-69984F928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972DD-3B59-41BD-89C1-B3AB734059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82EB24-BDDB-48C9-A05A-3CEF7FCA38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D43535-FC95-4B49-9484-1C5504DD2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B7BAE-D07C-4EC7-BD95-922963625C49}" type="datetimeFigureOut">
              <a:rPr lang="en-GB" smtClean="0"/>
              <a:t>07/10/2019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6DF77A-9AD5-49FA-B030-13E5D683F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A03B2A-D3D7-4774-8C8F-A3102301D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8B01D-20F0-4ECD-AC45-28EB431B3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917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846D7-4BC1-4ACB-8D40-8FD69C0F2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2AC48B-2A88-4E97-A4BD-EF89296CB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2C0D58-7B8E-49A8-A529-DDD3005977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885F32-92D1-4789-9AB5-E0880A4DD0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3C1BA2-B491-4E5F-9BF9-B38C4705C6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7DB24B-B6EB-43DE-93A9-719754956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B7BAE-D07C-4EC7-BD95-922963625C49}" type="datetimeFigureOut">
              <a:rPr lang="en-GB" smtClean="0"/>
              <a:t>07/10/2019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19B94F-6B37-4CEC-929F-4CB5F2825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50ED84-8DFE-43B0-B77F-4458E833A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8B01D-20F0-4ECD-AC45-28EB431B3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894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0FE91-B596-40A1-8FF5-A7F7842EA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F6295C-305D-4EC6-B45A-99237FA05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B7BAE-D07C-4EC7-BD95-922963625C49}" type="datetimeFigureOut">
              <a:rPr lang="en-GB" smtClean="0"/>
              <a:t>07/10/2019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E3FB19-6645-4087-AD67-4A748015F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62C1ED-2909-49A5-93D7-0B91B7EA6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8B01D-20F0-4ECD-AC45-28EB431B3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19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939C04-782B-480D-83D1-1B03EC067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B7BAE-D07C-4EC7-BD95-922963625C49}" type="datetimeFigureOut">
              <a:rPr lang="en-GB" smtClean="0"/>
              <a:t>07/10/2019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7B7197-8BFB-4058-8EB6-30B44A10C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201DAD-D57E-4FAA-B4B1-A8D446BEA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8B01D-20F0-4ECD-AC45-28EB431B3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449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27DEC-5E41-4E9E-BCB8-6017A1C08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02DE8-C803-435D-B22F-81DCB73DB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5C1012-B43C-47BA-809C-8D1185380B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E72A95-C9CF-42ED-809A-566819906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B7BAE-D07C-4EC7-BD95-922963625C49}" type="datetimeFigureOut">
              <a:rPr lang="en-GB" smtClean="0"/>
              <a:t>07/10/2019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A51980-C9C2-4842-8391-01728A53B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2EEF2F-788F-4F30-AD99-6FE503E72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8B01D-20F0-4ECD-AC45-28EB431B3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225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921C6-FE69-4792-AA4F-2AE69511B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467BD4-9135-4D35-8167-6C91B35AD0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11F41A-6099-44AC-820A-4617902FD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C88F04-F635-4569-ADF8-F44E62AD3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B7BAE-D07C-4EC7-BD95-922963625C49}" type="datetimeFigureOut">
              <a:rPr lang="en-GB" smtClean="0"/>
              <a:t>07/10/2019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1A8AA4-3423-4B60-B47B-2E5C0B3E4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D270A9-FCC8-4FB8-969C-4398BD666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8B01D-20F0-4ECD-AC45-28EB431B3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18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BC59FF-5455-4332-AF64-21B8964DE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7A3DB7-1408-4996-A253-46026B83E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E69BB-7C8B-46CA-AAB3-CDFA1A8FF8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B7BAE-D07C-4EC7-BD95-922963625C49}" type="datetimeFigureOut">
              <a:rPr lang="en-GB" smtClean="0"/>
              <a:t>07/10/2019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8C8B99-0E94-4690-A4C0-CA221E0D10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40DAA-E101-4784-B4CF-C422D9F0D4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8B01D-20F0-4ECD-AC45-28EB431B3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257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in front of a building&#10;&#10;Description automatically generated">
            <a:extLst>
              <a:ext uri="{FF2B5EF4-FFF2-40B4-BE49-F238E27FC236}">
                <a16:creationId xmlns:a16="http://schemas.microsoft.com/office/drawing/2014/main" id="{FB21DD0F-5578-4D19-B6EF-5B564DE6B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591" y="0"/>
            <a:ext cx="9675845" cy="688745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746156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1</cp:revision>
  <dcterms:created xsi:type="dcterms:W3CDTF">2019-10-06T23:39:14Z</dcterms:created>
  <dcterms:modified xsi:type="dcterms:W3CDTF">2019-10-06T23:44:22Z</dcterms:modified>
</cp:coreProperties>
</file>