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82" d="100"/>
          <a:sy n="82" d="100"/>
        </p:scale>
        <p:origin x="643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3607C0-89CC-47D4-85E9-8D3B5CF0B9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00E0D60-3F3A-46E8-9FD3-B05C0BDAD4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0F0B3E-8C0D-42F5-B65B-6AF8E1039A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215C2-D423-4D5E-804C-4FD872B421D5}" type="datetimeFigureOut">
              <a:rPr lang="en-GB" smtClean="0"/>
              <a:t>23/07/2019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63A3FE-BC7A-4A96-A058-F5C9D59B1F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046613-C13A-4B81-888C-A093ADD1C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15E17-8FBE-4164-A1E5-E5918AE4FA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20779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DC3673-72E2-4BDF-A8B1-01D34798AF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380B58B-715F-4892-9E21-D258374A31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83031E-87F5-40FE-8D34-BBA282B517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215C2-D423-4D5E-804C-4FD872B421D5}" type="datetimeFigureOut">
              <a:rPr lang="en-GB" smtClean="0"/>
              <a:t>23/07/2019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D44238-FF3B-453D-B069-EB4FD5A453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EE585C-8E9B-4AEA-8342-C04D64A4FA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15E17-8FBE-4164-A1E5-E5918AE4FA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52003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34BED53-C539-49CB-A6D7-DD3E5482525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F2E0D26-129A-48B9-A577-FDED251E49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4D7CCB-4FBE-45F7-9B6D-AD15666A70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215C2-D423-4D5E-804C-4FD872B421D5}" type="datetimeFigureOut">
              <a:rPr lang="en-GB" smtClean="0"/>
              <a:t>23/07/2019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785F8D-5836-483F-ACE9-BADDC389B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D4B3AB-A19A-472D-8987-41700A49C6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15E17-8FBE-4164-A1E5-E5918AE4FA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6018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5C0FA7-D18B-4DFF-B33F-0F32CE24CE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D24710-6DBF-42E7-88D9-B181782C7A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0698A7-0EA4-4C3F-8799-E69DE8FC78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215C2-D423-4D5E-804C-4FD872B421D5}" type="datetimeFigureOut">
              <a:rPr lang="en-GB" smtClean="0"/>
              <a:t>23/07/2019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43FD78-7F3E-45FC-AA55-01545AFA7C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FA99B7-7DD3-48F5-B7DF-6B79857587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15E17-8FBE-4164-A1E5-E5918AE4FA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48447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0826F2-2E30-4914-8022-61A6A4FA6E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817EC0-DAD5-4F10-BD6E-686C0489DB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417308-44B6-4915-842B-41FDBE4B75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215C2-D423-4D5E-804C-4FD872B421D5}" type="datetimeFigureOut">
              <a:rPr lang="en-GB" smtClean="0"/>
              <a:t>23/07/2019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33D6C1-B7E0-4CD3-BA67-A5AE6BAE75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DBA9A3-CBC4-4244-A991-2DAA36D3A4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15E17-8FBE-4164-A1E5-E5918AE4FA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8634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7B745A-8054-4E17-BA1B-7982E264F8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7DA117-E5AB-4BD8-A21F-05DF4B05713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6D06BDF-7593-42EC-AEE9-D7BF963FE6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27836D1-93EC-4F4C-B841-383C916D80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215C2-D423-4D5E-804C-4FD872B421D5}" type="datetimeFigureOut">
              <a:rPr lang="en-GB" smtClean="0"/>
              <a:t>23/07/2019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8649F3-D989-46C6-BFEA-561EC2C92F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3FD9303-72AE-4E3F-A067-F35236619D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15E17-8FBE-4164-A1E5-E5918AE4FA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95134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515C84-D5F7-45CB-B472-E113F8AE49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104276-A590-4841-BF73-53B1F0FD5B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4E867DA-A0AF-4389-A17B-E76F9B4A97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2FCFA3B-1804-4079-A8FD-9A6E3A7FF59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52498A8-89D4-475F-AEF8-F6B14B35AA0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ED49DE2-1655-4F9F-8645-17C20568D0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215C2-D423-4D5E-804C-4FD872B421D5}" type="datetimeFigureOut">
              <a:rPr lang="en-GB" smtClean="0"/>
              <a:t>23/07/2019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2705D04-E1B9-4578-B320-C8B70C2415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EDB68A9-12E7-4C0E-A916-7DB66AE521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15E17-8FBE-4164-A1E5-E5918AE4FA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64466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A08DD1-15D2-4563-BEED-DC2C58D414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05F2384-247D-45E1-80C2-1432B17346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215C2-D423-4D5E-804C-4FD872B421D5}" type="datetimeFigureOut">
              <a:rPr lang="en-GB" smtClean="0"/>
              <a:t>23/07/2019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0FEE052-9AA3-4619-8A03-34092DE618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4D1F88B-5228-4077-B9FA-4C6009DC57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15E17-8FBE-4164-A1E5-E5918AE4FA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95436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246BFA4-E142-4CCC-8DF8-531BE64599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215C2-D423-4D5E-804C-4FD872B421D5}" type="datetimeFigureOut">
              <a:rPr lang="en-GB" smtClean="0"/>
              <a:t>23/07/2019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0EC9D9F-A6C7-4019-8534-838100B841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8DE8CFD-83D6-4CEF-B06C-D7F87398BF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15E17-8FBE-4164-A1E5-E5918AE4FA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38700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42F8BE-A825-4C02-8C85-404ACBE1F6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332745-57CD-4AC9-9DE3-FA527612BC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DA10A9C-BE59-45C0-846D-34C6976952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0DC288F-569F-4162-A323-F66DC6879A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215C2-D423-4D5E-804C-4FD872B421D5}" type="datetimeFigureOut">
              <a:rPr lang="en-GB" smtClean="0"/>
              <a:t>23/07/2019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AB58535-3C02-4F77-9F45-5C46FFB3FE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1EEFF1F-858A-4C0E-A86E-A003D6034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15E17-8FBE-4164-A1E5-E5918AE4FA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32899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EFBB65-DDE5-42AE-9A3B-5D6A852498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F087F6B-8722-4B7E-9A78-6B1EE26696F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D0BFFC5-D486-44C9-A6ED-445C121D85B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5778C9-4321-4E38-A4DA-D799263C38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215C2-D423-4D5E-804C-4FD872B421D5}" type="datetimeFigureOut">
              <a:rPr lang="en-GB" smtClean="0"/>
              <a:t>23/07/2019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8ADE3E-8513-489F-B89C-1728DE6456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B86018-0FC5-4E91-A17D-2A5725A57A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15E17-8FBE-4164-A1E5-E5918AE4FA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27476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555C13E-09AC-40D4-A739-A3CEA73FC9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BA0E00-66A5-44F9-B277-82B14047EF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F11D28-9E89-4B15-B702-E106070D151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8215C2-D423-4D5E-804C-4FD872B421D5}" type="datetimeFigureOut">
              <a:rPr lang="en-GB" smtClean="0"/>
              <a:t>23/07/2019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3B2B83-1792-425A-BF41-6D3CCB1736A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6C58F1-897A-4464-8A71-139F79C0F26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B15E17-8FBE-4164-A1E5-E5918AE4FA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97421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>
            <a:extLst>
              <a:ext uri="{FF2B5EF4-FFF2-40B4-BE49-F238E27FC236}">
                <a16:creationId xmlns:a16="http://schemas.microsoft.com/office/drawing/2014/main" id="{9176561D-DA47-4719-8ADD-BE48EC6BBF0A}"/>
              </a:ext>
            </a:extLst>
          </p:cNvPr>
          <p:cNvSpPr/>
          <p:nvPr/>
        </p:nvSpPr>
        <p:spPr>
          <a:xfrm>
            <a:off x="3048000" y="1028343"/>
            <a:ext cx="6096000" cy="480131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dirty="0"/>
              <a:t>WHEN A MAIN VERB IS USED WITH A PREPOSITION AND THE MEANING CANNOT BE EASILY UNDERSTOOD FROM THE COMPONENTS IT IS A</a:t>
            </a:r>
          </a:p>
          <a:p>
            <a:r>
              <a:rPr lang="en-GB" dirty="0"/>
              <a:t>PHRASAL VERB</a:t>
            </a:r>
          </a:p>
          <a:p>
            <a:r>
              <a:rPr lang="en-GB" dirty="0"/>
              <a:t>EXAMPLES:</a:t>
            </a:r>
          </a:p>
          <a:p>
            <a:endParaRPr lang="en-GB" dirty="0"/>
          </a:p>
          <a:p>
            <a:r>
              <a:rPr lang="en-GB" dirty="0"/>
              <a:t>TO GET UP</a:t>
            </a:r>
          </a:p>
          <a:p>
            <a:endParaRPr lang="en-GB" dirty="0"/>
          </a:p>
          <a:p>
            <a:r>
              <a:rPr lang="en-GB" dirty="0"/>
              <a:t>TO COME ACROSS</a:t>
            </a:r>
          </a:p>
          <a:p>
            <a:endParaRPr lang="en-GB" dirty="0"/>
          </a:p>
          <a:p>
            <a:r>
              <a:rPr lang="en-GB" dirty="0"/>
              <a:t>TO PICK UP</a:t>
            </a:r>
          </a:p>
          <a:p>
            <a:endParaRPr lang="en-GB" dirty="0"/>
          </a:p>
          <a:p>
            <a:r>
              <a:rPr lang="en-GB" dirty="0"/>
              <a:t>TO PUT DOWN</a:t>
            </a:r>
          </a:p>
          <a:p>
            <a:endParaRPr lang="en-GB" dirty="0"/>
          </a:p>
          <a:p>
            <a:r>
              <a:rPr lang="en-GB" dirty="0"/>
              <a:t>TO GO OVER</a:t>
            </a:r>
          </a:p>
          <a:p>
            <a:endParaRPr lang="en-GB" dirty="0"/>
          </a:p>
          <a:p>
            <a:r>
              <a:rPr lang="en-GB" dirty="0"/>
              <a:t>TO GO INTO</a:t>
            </a:r>
          </a:p>
        </p:txBody>
      </p:sp>
    </p:spTree>
    <p:extLst>
      <p:ext uri="{BB962C8B-B14F-4D97-AF65-F5344CB8AC3E}">
        <p14:creationId xmlns:p14="http://schemas.microsoft.com/office/powerpoint/2010/main" val="3813660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EB0B509-1BAE-4445-ADBF-9D5608604A03}"/>
              </a:ext>
            </a:extLst>
          </p:cNvPr>
          <p:cNvSpPr/>
          <p:nvPr/>
        </p:nvSpPr>
        <p:spPr>
          <a:xfrm>
            <a:off x="3048000" y="2413338"/>
            <a:ext cx="6096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dirty="0"/>
              <a:t>Please pick up the glass.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Please put down the glass then pick up the bottle.</a:t>
            </a:r>
          </a:p>
        </p:txBody>
      </p:sp>
    </p:spTree>
    <p:extLst>
      <p:ext uri="{BB962C8B-B14F-4D97-AF65-F5344CB8AC3E}">
        <p14:creationId xmlns:p14="http://schemas.microsoft.com/office/powerpoint/2010/main" val="37945924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629388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61</Words>
  <Application>Microsoft Office PowerPoint</Application>
  <PresentationFormat>Widescreen</PresentationFormat>
  <Paragraphs>22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Will de Marvell</dc:creator>
  <cp:lastModifiedBy>Will de Marvell</cp:lastModifiedBy>
  <cp:revision>6</cp:revision>
  <dcterms:created xsi:type="dcterms:W3CDTF">2019-07-23T09:42:18Z</dcterms:created>
  <dcterms:modified xsi:type="dcterms:W3CDTF">2019-07-23T09:44:53Z</dcterms:modified>
</cp:coreProperties>
</file>