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64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5864"/>
    <a:srgbClr val="B4717E"/>
    <a:srgbClr val="AA6D82"/>
    <a:srgbClr val="A35770"/>
    <a:srgbClr val="9A5862"/>
    <a:srgbClr val="936B79"/>
    <a:srgbClr val="CD8385"/>
    <a:srgbClr val="99667F"/>
    <a:srgbClr val="D8B6C1"/>
    <a:srgbClr val="9763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549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22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49C4F3-7432-4C71-AB0E-C269B30FA99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D71C6A04-AD83-468B-AD62-23285510F2AE}">
      <dgm:prSet phldrT="[Text]"/>
      <dgm:spPr/>
      <dgm:t>
        <a:bodyPr/>
        <a:lstStyle/>
        <a:p>
          <a:r>
            <a:rPr lang="en-GB" b="1" dirty="0">
              <a:effectLst>
                <a:glow rad="342900">
                  <a:schemeClr val="bg1"/>
                </a:glow>
              </a:effectLst>
            </a:rPr>
            <a:t>APPEARS</a:t>
          </a:r>
        </a:p>
      </dgm:t>
    </dgm:pt>
    <dgm:pt modelId="{DDD24F89-2249-45FC-849D-A0418F5C6E4B}" type="parTrans" cxnId="{AE9C3526-6754-4C70-8D04-B3EBF70538A7}">
      <dgm:prSet/>
      <dgm:spPr/>
      <dgm:t>
        <a:bodyPr/>
        <a:lstStyle/>
        <a:p>
          <a:endParaRPr lang="en-GB"/>
        </a:p>
      </dgm:t>
    </dgm:pt>
    <dgm:pt modelId="{7621229A-B853-4786-A1AF-1783FFE9C3CB}" type="sibTrans" cxnId="{AE9C3526-6754-4C70-8D04-B3EBF70538A7}">
      <dgm:prSet/>
      <dgm:spPr/>
      <dgm:t>
        <a:bodyPr/>
        <a:lstStyle/>
        <a:p>
          <a:endParaRPr lang="en-GB"/>
        </a:p>
      </dgm:t>
    </dgm:pt>
    <dgm:pt modelId="{E2D1B0FD-EA75-4842-B4CF-D41DCBEC709B}">
      <dgm:prSet phldrT="[Text]"/>
      <dgm:spPr/>
      <dgm:t>
        <a:bodyPr/>
        <a:lstStyle/>
        <a:p>
          <a:r>
            <a:rPr lang="en-GB" b="1" dirty="0">
              <a:effectLst>
                <a:glow rad="342900">
                  <a:schemeClr val="bg1"/>
                </a:glow>
              </a:effectLst>
            </a:rPr>
            <a:t>SEEMS</a:t>
          </a:r>
        </a:p>
      </dgm:t>
    </dgm:pt>
    <dgm:pt modelId="{E8FE779C-27AF-4BB7-81FD-5545C32F1A9E}" type="parTrans" cxnId="{9BD7C543-93E5-431B-BBDE-24EA05898A26}">
      <dgm:prSet/>
      <dgm:spPr/>
      <dgm:t>
        <a:bodyPr/>
        <a:lstStyle/>
        <a:p>
          <a:endParaRPr lang="en-GB"/>
        </a:p>
      </dgm:t>
    </dgm:pt>
    <dgm:pt modelId="{1C3CC62D-D200-41B1-A69E-07F3546139D3}" type="sibTrans" cxnId="{9BD7C543-93E5-431B-BBDE-24EA05898A26}">
      <dgm:prSet/>
      <dgm:spPr/>
      <dgm:t>
        <a:bodyPr/>
        <a:lstStyle/>
        <a:p>
          <a:endParaRPr lang="en-GB"/>
        </a:p>
      </dgm:t>
    </dgm:pt>
    <dgm:pt modelId="{EF675304-6C05-4EE1-986F-06F12A4F4861}" type="pres">
      <dgm:prSet presAssocID="{5449C4F3-7432-4C71-AB0E-C269B30FA995}" presName="compositeShape" presStyleCnt="0">
        <dgm:presLayoutVars>
          <dgm:chMax val="7"/>
          <dgm:dir/>
          <dgm:resizeHandles val="exact"/>
        </dgm:presLayoutVars>
      </dgm:prSet>
      <dgm:spPr/>
    </dgm:pt>
    <dgm:pt modelId="{3EA2A318-B9CB-48A4-B706-F8A2B7368F89}" type="pres">
      <dgm:prSet presAssocID="{D71C6A04-AD83-468B-AD62-23285510F2AE}" presName="circ1" presStyleLbl="vennNode1" presStyleIdx="0" presStyleCnt="2" custLinFactNeighborX="-4354" custLinFactNeighborY="10177"/>
      <dgm:spPr/>
    </dgm:pt>
    <dgm:pt modelId="{87371D97-C464-4C52-B26B-32E13643C1BE}" type="pres">
      <dgm:prSet presAssocID="{D71C6A04-AD83-468B-AD62-23285510F2A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7CD2D1D-9790-4993-B18E-AD0B1637DF90}" type="pres">
      <dgm:prSet presAssocID="{E2D1B0FD-EA75-4842-B4CF-D41DCBEC709B}" presName="circ2" presStyleLbl="vennNode1" presStyleIdx="1" presStyleCnt="2" custLinFactNeighborX="-1032" custLinFactNeighborY="12201"/>
      <dgm:spPr/>
    </dgm:pt>
    <dgm:pt modelId="{57CC998B-C65F-4854-9754-F824BAE976E3}" type="pres">
      <dgm:prSet presAssocID="{E2D1B0FD-EA75-4842-B4CF-D41DCBEC709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F597DD1A-4758-4228-922C-47B702712E19}" type="presOf" srcId="{D71C6A04-AD83-468B-AD62-23285510F2AE}" destId="{87371D97-C464-4C52-B26B-32E13643C1BE}" srcOrd="1" destOrd="0" presId="urn:microsoft.com/office/officeart/2005/8/layout/venn1"/>
    <dgm:cxn modelId="{AE9C3526-6754-4C70-8D04-B3EBF70538A7}" srcId="{5449C4F3-7432-4C71-AB0E-C269B30FA995}" destId="{D71C6A04-AD83-468B-AD62-23285510F2AE}" srcOrd="0" destOrd="0" parTransId="{DDD24F89-2249-45FC-849D-A0418F5C6E4B}" sibTransId="{7621229A-B853-4786-A1AF-1783FFE9C3CB}"/>
    <dgm:cxn modelId="{C2C70128-F31D-4207-B124-D9C4F32B4967}" type="presOf" srcId="{E2D1B0FD-EA75-4842-B4CF-D41DCBEC709B}" destId="{A7CD2D1D-9790-4993-B18E-AD0B1637DF90}" srcOrd="0" destOrd="0" presId="urn:microsoft.com/office/officeart/2005/8/layout/venn1"/>
    <dgm:cxn modelId="{9BD7C543-93E5-431B-BBDE-24EA05898A26}" srcId="{5449C4F3-7432-4C71-AB0E-C269B30FA995}" destId="{E2D1B0FD-EA75-4842-B4CF-D41DCBEC709B}" srcOrd="1" destOrd="0" parTransId="{E8FE779C-27AF-4BB7-81FD-5545C32F1A9E}" sibTransId="{1C3CC62D-D200-41B1-A69E-07F3546139D3}"/>
    <dgm:cxn modelId="{A1BE409A-7F33-4855-B34E-5EA833EE77B6}" type="presOf" srcId="{5449C4F3-7432-4C71-AB0E-C269B30FA995}" destId="{EF675304-6C05-4EE1-986F-06F12A4F4861}" srcOrd="0" destOrd="0" presId="urn:microsoft.com/office/officeart/2005/8/layout/venn1"/>
    <dgm:cxn modelId="{315DC4D1-8B01-40E5-91A0-9546BB80E36D}" type="presOf" srcId="{D71C6A04-AD83-468B-AD62-23285510F2AE}" destId="{3EA2A318-B9CB-48A4-B706-F8A2B7368F89}" srcOrd="0" destOrd="0" presId="urn:microsoft.com/office/officeart/2005/8/layout/venn1"/>
    <dgm:cxn modelId="{23E8E3E2-3449-4E82-99A8-08B2604A8D2F}" type="presOf" srcId="{E2D1B0FD-EA75-4842-B4CF-D41DCBEC709B}" destId="{57CC998B-C65F-4854-9754-F824BAE976E3}" srcOrd="1" destOrd="0" presId="urn:microsoft.com/office/officeart/2005/8/layout/venn1"/>
    <dgm:cxn modelId="{D0C3171E-0FD8-480F-B8F6-CF88BE265114}" type="presParOf" srcId="{EF675304-6C05-4EE1-986F-06F12A4F4861}" destId="{3EA2A318-B9CB-48A4-B706-F8A2B7368F89}" srcOrd="0" destOrd="0" presId="urn:microsoft.com/office/officeart/2005/8/layout/venn1"/>
    <dgm:cxn modelId="{D9A24259-6584-4403-B194-50AD2F6328ED}" type="presParOf" srcId="{EF675304-6C05-4EE1-986F-06F12A4F4861}" destId="{87371D97-C464-4C52-B26B-32E13643C1BE}" srcOrd="1" destOrd="0" presId="urn:microsoft.com/office/officeart/2005/8/layout/venn1"/>
    <dgm:cxn modelId="{81DEB8B8-6338-444F-B1FC-3D7EC0C668A1}" type="presParOf" srcId="{EF675304-6C05-4EE1-986F-06F12A4F4861}" destId="{A7CD2D1D-9790-4993-B18E-AD0B1637DF90}" srcOrd="2" destOrd="0" presId="urn:microsoft.com/office/officeart/2005/8/layout/venn1"/>
    <dgm:cxn modelId="{17A71F8C-E574-41D7-9BDD-47E4D55079FE}" type="presParOf" srcId="{EF675304-6C05-4EE1-986F-06F12A4F4861}" destId="{57CC998B-C65F-4854-9754-F824BAE976E3}" srcOrd="3" destOrd="0" presId="urn:microsoft.com/office/officeart/2005/8/layout/venn1"/>
  </dgm:cxnLst>
  <dgm:bg>
    <a:noFill/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A2A318-B9CB-48A4-B706-F8A2B7368F89}">
      <dsp:nvSpPr>
        <dsp:cNvPr id="0" name=""/>
        <dsp:cNvSpPr/>
      </dsp:nvSpPr>
      <dsp:spPr>
        <a:xfrm>
          <a:off x="0" y="727315"/>
          <a:ext cx="3139315" cy="313931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b="1" kern="1200" dirty="0">
              <a:effectLst>
                <a:glow rad="342900">
                  <a:schemeClr val="bg1"/>
                </a:glow>
              </a:effectLst>
            </a:rPr>
            <a:t>APPEARS</a:t>
          </a:r>
        </a:p>
      </dsp:txBody>
      <dsp:txXfrm>
        <a:off x="438372" y="1097508"/>
        <a:ext cx="1810056" cy="2398930"/>
      </dsp:txXfrm>
    </dsp:sp>
    <dsp:sp modelId="{A7CD2D1D-9790-4993-B18E-AD0B1637DF90}">
      <dsp:nvSpPr>
        <dsp:cNvPr id="0" name=""/>
        <dsp:cNvSpPr/>
      </dsp:nvSpPr>
      <dsp:spPr>
        <a:xfrm>
          <a:off x="2357441" y="790854"/>
          <a:ext cx="3139315" cy="313931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b="1" kern="1200" dirty="0">
              <a:effectLst>
                <a:glow rad="342900">
                  <a:schemeClr val="bg1"/>
                </a:glow>
              </a:effectLst>
            </a:rPr>
            <a:t>SEEMS</a:t>
          </a:r>
        </a:p>
      </dsp:txBody>
      <dsp:txXfrm>
        <a:off x="3248328" y="1161047"/>
        <a:ext cx="1810056" cy="2398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A6B72-7555-4024-AE2C-CA4A0B79B7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4A08D-A16F-4E48-8515-1071E49DA1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FDA7C-46E8-452B-86BB-0EC6B6A76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3347-059D-4118-82AF-7ABD09621162}" type="datetimeFigureOut">
              <a:rPr lang="en-GB" smtClean="0"/>
              <a:t>30/06/2019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D7592-CC82-40E2-96B9-EC78ABD8C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D42F8-FBD8-4426-8D86-EA75F957C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5EDF-F174-4329-8F08-7BD20DCE2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622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9BD2D-6F8A-4535-ACF2-52D5C2963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EE5EB8-0CEC-4595-B7D2-90CA4F0C3C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ED34C-18F0-45E4-B674-9410F123C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3347-059D-4118-82AF-7ABD09621162}" type="datetimeFigureOut">
              <a:rPr lang="en-GB" smtClean="0"/>
              <a:t>30/06/2019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4F44D-47D2-461D-8CF1-835D7B4C2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8E7B6-603B-47D3-8034-9857AAC15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5EDF-F174-4329-8F08-7BD20DCE2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77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219767-EE45-4097-9B32-6BE3FE5D3C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038786-186F-4FF6-8DBD-7A51C2848F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8F74-7B5B-4BC2-84B4-36144DC01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3347-059D-4118-82AF-7ABD09621162}" type="datetimeFigureOut">
              <a:rPr lang="en-GB" smtClean="0"/>
              <a:t>30/06/2019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EB6EE-7ED9-4DC6-B5C6-F9009B67B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A607D-8E78-4DD6-833A-7D8EAE2D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5EDF-F174-4329-8F08-7BD20DCE2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18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6505B-013F-461C-91E1-3E3341F6C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0D410-9EB5-47F1-945B-5CFBE43E9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9C6B4-7F5A-43C3-A44D-E9AB0462A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3347-059D-4118-82AF-7ABD09621162}" type="datetimeFigureOut">
              <a:rPr lang="en-GB" smtClean="0"/>
              <a:t>30/06/2019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E2C8F-946A-435B-9059-BE5EEDA00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B9662-44EF-4A6E-93F8-41596B1ED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5EDF-F174-4329-8F08-7BD20DCE2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5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13699-C6CE-4164-9832-5CCBA0E2E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35472-8082-4A85-A0EB-52D1B4037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6FD5A-4914-4596-9B4C-85A5E8AB7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3347-059D-4118-82AF-7ABD09621162}" type="datetimeFigureOut">
              <a:rPr lang="en-GB" smtClean="0"/>
              <a:t>30/06/2019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4505C-3D3B-47ED-9341-FCEEB97FF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14F62-2F1F-4848-B601-5C38A9014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5EDF-F174-4329-8F08-7BD20DCE2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63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A2179-756D-4C68-9445-1663C3854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CFF89-F272-46EA-9B83-113E23A981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47E0C0-B97B-45E0-972E-6C196E901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D53753-185A-4AD7-B92C-30865BCFA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3347-059D-4118-82AF-7ABD09621162}" type="datetimeFigureOut">
              <a:rPr lang="en-GB" smtClean="0"/>
              <a:t>30/06/2019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D7A04C-C1EE-4EB6-BA73-F1B42CE7C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ADECD-02B8-45F4-8B46-110A2DCF0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5EDF-F174-4329-8F08-7BD20DCE2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839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B70FC-081A-48F2-A506-C0F8884D7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01AE8-6102-42EA-A02C-8818C227A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439B91-D7FB-4FA2-9684-015B6DEA8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E43688-ADDF-4279-B971-C8D5E062F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2B168F-F01F-40AC-BBD0-A98EDB87B2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9559B6-D796-45F0-A086-000955719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3347-059D-4118-82AF-7ABD09621162}" type="datetimeFigureOut">
              <a:rPr lang="en-GB" smtClean="0"/>
              <a:t>30/06/2019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FF0E69-FFAB-4C1F-BBC0-5F30A626E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7B0A14-463E-4198-A1A7-C885854F2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5EDF-F174-4329-8F08-7BD20DCE2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74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6E04E-791A-4E14-837D-192845378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61B953-0568-423B-9C5A-BB6153A41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3347-059D-4118-82AF-7ABD09621162}" type="datetimeFigureOut">
              <a:rPr lang="en-GB" smtClean="0"/>
              <a:t>30/06/2019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EACA0A-16BB-44BA-AED7-934019337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5B6AE2-727A-4198-83F5-A4EC07CCB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5EDF-F174-4329-8F08-7BD20DCE2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313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5383C3-2C3F-4AED-949E-282AF20B6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3347-059D-4118-82AF-7ABD09621162}" type="datetimeFigureOut">
              <a:rPr lang="en-GB" smtClean="0"/>
              <a:t>30/06/2019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195B9E-B2A1-48C6-BACB-26DF71D67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D6B6B3-9227-4046-8018-FFE86F33B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5EDF-F174-4329-8F08-7BD20DCE2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99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5846E-3600-40F5-B7EE-EB9422EC4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39821-C025-4F0B-AAA4-50E015C00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1FDC62-4375-4596-B76E-5F1DDBA59F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7AC5DE-0040-469B-A2FD-5A785479D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3347-059D-4118-82AF-7ABD09621162}" type="datetimeFigureOut">
              <a:rPr lang="en-GB" smtClean="0"/>
              <a:t>30/06/2019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CE0345-ECA0-4850-81F0-C70B075B3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58240-6564-4292-B18D-AE8259F45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5EDF-F174-4329-8F08-7BD20DCE2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82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184DC-EA09-4655-B12C-EBC14FDB2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089A32-675E-4261-B904-1512B0AE58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7D7610-8DB3-4DF4-A42E-6E4A963BD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A8DDB8-DB39-4CC6-8C7C-35E97E2C3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3347-059D-4118-82AF-7ABD09621162}" type="datetimeFigureOut">
              <a:rPr lang="en-GB" smtClean="0"/>
              <a:t>30/06/2019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2C0581-9F76-4CE8-AF62-5F1B25690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BEF14F-8AF5-4072-B810-7C8E72F48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5EDF-F174-4329-8F08-7BD20DCE2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11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DA4FE3-503D-40CE-8ABD-9B92A799C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CE45CA-405F-48C0-8A42-7E8548887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44E5E-F3F4-46D9-BCEF-5A6692D445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23347-059D-4118-82AF-7ABD09621162}" type="datetimeFigureOut">
              <a:rPr lang="en-GB" smtClean="0"/>
              <a:t>30/06/2019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BEC6C-2260-4C2F-B956-843D35CDB3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20EB1-44CE-4370-989F-F07F0F167B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75EDF-F174-4329-8F08-7BD20DCE2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64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microsoft.com/office/2007/relationships/hdphoto" Target="../media/hdphoto1.wdp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3.png"/><Relationship Id="rId4" Type="http://schemas.openxmlformats.org/officeDocument/2006/relationships/image" Target="../media/image2.gif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4C157D0-ACA5-4A80-913B-33C9FE8DB7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74679" y="529645"/>
            <a:ext cx="3642645" cy="9840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A202D7D-6B7A-4F45-8E6E-F3AE784F9F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027" y="1279645"/>
            <a:ext cx="1292077" cy="869307"/>
          </a:xfrm>
          <a:prstGeom prst="rect">
            <a:avLst/>
          </a:prstGeom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D76C893-05A2-40F7-8C55-3BCC1B3F90AA}"/>
              </a:ext>
            </a:extLst>
          </p:cNvPr>
          <p:cNvGraphicFramePr/>
          <p:nvPr>
            <p:extLst/>
          </p:nvPr>
        </p:nvGraphicFramePr>
        <p:xfrm>
          <a:off x="3267787" y="1513677"/>
          <a:ext cx="5656425" cy="3954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5A1FAED7-4CE4-495E-B56A-AFB1945EC76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66476" y="1279645"/>
            <a:ext cx="2651990" cy="2194750"/>
          </a:xfrm>
          <a:prstGeom prst="rect">
            <a:avLst/>
          </a:prstGeom>
        </p:spPr>
      </p:pic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B82D97AB-652E-4D89-B628-A817B7E6D7C1}"/>
              </a:ext>
            </a:extLst>
          </p:cNvPr>
          <p:cNvSpPr/>
          <p:nvPr/>
        </p:nvSpPr>
        <p:spPr>
          <a:xfrm>
            <a:off x="8048847" y="1169581"/>
            <a:ext cx="3469345" cy="1682775"/>
          </a:xfrm>
          <a:prstGeom prst="wedgeEllipseCallout">
            <a:avLst>
              <a:gd name="adj1" fmla="val -52665"/>
              <a:gd name="adj2" fmla="val 877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2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OPINIONS</a:t>
            </a: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675065A1-DF05-4DB2-8C3A-F3F09CC72E50}"/>
              </a:ext>
            </a:extLst>
          </p:cNvPr>
          <p:cNvSpPr/>
          <p:nvPr/>
        </p:nvSpPr>
        <p:spPr>
          <a:xfrm>
            <a:off x="5761086" y="4187682"/>
            <a:ext cx="484632" cy="1568302"/>
          </a:xfrm>
          <a:prstGeom prst="upArrow">
            <a:avLst>
              <a:gd name="adj1" fmla="val 50000"/>
              <a:gd name="adj2" fmla="val 118422"/>
            </a:avLst>
          </a:prstGeom>
          <a:ln w="28575"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33526B-8CEF-486E-804F-CC6850C2EB91}"/>
              </a:ext>
            </a:extLst>
          </p:cNvPr>
          <p:cNvSpPr txBox="1"/>
          <p:nvPr/>
        </p:nvSpPr>
        <p:spPr>
          <a:xfrm>
            <a:off x="3427443" y="5728240"/>
            <a:ext cx="5337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</a:t>
            </a:r>
            <a:r>
              <a:rPr kumimoji="0" lang="en-GB" sz="48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PERSPECTIVE</a:t>
            </a:r>
            <a:r>
              <a:rPr kumimoji="0" lang="en-GB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!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8BAC90A7-458E-4065-8813-ECF98C09F985}"/>
              </a:ext>
            </a:extLst>
          </p:cNvPr>
          <p:cNvSpPr/>
          <p:nvPr/>
        </p:nvSpPr>
        <p:spPr>
          <a:xfrm>
            <a:off x="8924212" y="3583781"/>
            <a:ext cx="2333641" cy="2258030"/>
          </a:xfrm>
          <a:prstGeom prst="wedgeEllipseCallout">
            <a:avLst>
              <a:gd name="adj1" fmla="val -71340"/>
              <a:gd name="adj2" fmla="val 47626"/>
            </a:avLst>
          </a:prstGeom>
          <a:solidFill>
            <a:srgbClr val="FFFF00"/>
          </a:solidFill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CHECK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WORD</a:t>
            </a:r>
          </a:p>
        </p:txBody>
      </p:sp>
    </p:spTree>
    <p:extLst>
      <p:ext uri="{BB962C8B-B14F-4D97-AF65-F5344CB8AC3E}">
        <p14:creationId xmlns:p14="http://schemas.microsoft.com/office/powerpoint/2010/main" val="205672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5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5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mph" presetSubtype="0" fill="hold" nodeType="clickEffect">
                                  <p:stCondLst>
                                    <p:cond delay="17000"/>
                                  </p:stCondLst>
                                  <p:childTnLst>
                                    <p:animRot by="21600000">
                                      <p:cBhvr>
                                        <p:cTn id="5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8" grpId="0" animBg="1"/>
      <p:bldP spid="9" grpId="0" animBg="1"/>
      <p:bldP spid="10" grpId="0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9</cp:revision>
  <dcterms:created xsi:type="dcterms:W3CDTF">2019-06-29T13:40:41Z</dcterms:created>
  <dcterms:modified xsi:type="dcterms:W3CDTF">2019-06-30T14:33:07Z</dcterms:modified>
</cp:coreProperties>
</file>