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01E9-3050-4AE9-8FDF-A8C4CC1D6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323AA-190F-45BC-A232-F75CD1D1B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40329-E660-4D89-A4BB-E0E703DF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13D9-969B-4B12-8949-2C6D48E0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A6F2C-7A20-40FF-BF82-719351F7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0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5B98-BAFD-45A0-A6C2-A1F250A1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61580-FEAD-4E86-B270-1A1C10409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5612D-BDDC-446D-B0E5-7367E88F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1177-A361-4A28-9041-EEAE3A54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F1FFE-2856-4A3B-8F77-B7B95B8F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7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C5F91-A1E4-4132-9933-3D06D7425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B24E7-455D-4D53-AB38-D8B454630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BBAF-DC59-4CA4-82AA-0FFB3DF4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3DFB7-2E19-45B6-9CF9-65184B99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59428-01D4-4855-974A-03EC97E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6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D2D7-F38E-44A1-9F6B-E27D7776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9C2E-A472-4DE3-83C4-E800913E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F7D87-9F12-45D9-9FA2-606AE097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B8767-EF12-49B3-B6D5-F45C2DF0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918D8-00A0-4665-BC2B-5A4D7B70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72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6E79-11F8-4186-A77F-05A6F757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C9D17-8008-47B5-9AF3-49D61BB6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1F782-EDE9-480C-AA2E-455C86B8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0DAAE-C68C-4EFD-8AEB-3B220E41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D1D8E-C9EB-4C2E-B839-B2A9732D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BA30-0D50-4262-B4B6-B2F6543F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29FB1-296F-4E85-AC48-DABCBEF1C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5455-08BD-4892-959E-EFCEBBF86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4C171-533E-49EB-88B1-BD8E1005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39B0F-755E-4834-A977-1BEC7D52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F50C0-0EE6-450B-A5A6-18BA2779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7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88A4-248F-443E-BA49-F9260912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72E3-97D5-45FF-8615-5177D4217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D758E-5D5C-4125-8C8B-BC8C0072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EC95B-60A6-47AD-BE59-6F7CDC7AE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B17ED0-7C57-41AE-8D67-DB8C4575C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145A2-0043-42A9-9F54-91BE57A1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0D796-3648-449A-AA9A-78C6413F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52D52-206A-4454-ADD2-E4920C81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77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2E48-2AEE-4974-BBEF-A398EA6C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EA38A-E116-4C6C-B0F9-7489EB1B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41453-51A7-476F-A8AB-B041155B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49602-6983-4C0B-8007-97B9B689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7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C4CC4-13CA-49B5-ADFC-4EF4DF10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C483C-9362-4356-AF31-3079368F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848E3-0B8A-4E8B-B66E-F7904D8F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3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F928-ACB6-4E8D-9BA0-07AA631C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86463-8405-45CD-8D8C-C2E505E6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7CAEB-5D81-4C55-B9A3-9711EF16C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1A9A6-8BB9-4A3C-8060-71CE8D77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D4A5-0836-4BE6-842B-15C763B8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A23B5-595A-47EE-B519-DD45F655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12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8BF9-C07D-4F8D-ABF3-A0B52CB9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F498A5-50D0-4AE3-B1D9-749155743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37432-5193-4FF1-BA6A-EBBB90A56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470E9-74FB-4F14-AF81-E672B375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7536E-5643-46FA-8864-924C1F48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78FC5-FE59-414D-BE13-99720B8A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5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F96E7-8F60-45FE-9D5F-6B1A7439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405A6-AF8E-4C9C-8413-74037D952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C9CD-858A-4124-88DD-C0276D5E3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7159-0C9C-455E-AFB5-97DE30CBE32A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3BA02-F29A-4ADF-B879-206F2F0E0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7128E-FC7F-4B75-81F7-CED236320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92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gthingedit">
            <a:hlinkClick r:id="" action="ppaction://media"/>
            <a:extLst>
              <a:ext uri="{FF2B5EF4-FFF2-40B4-BE49-F238E27FC236}">
                <a16:creationId xmlns:a16="http://schemas.microsoft.com/office/drawing/2014/main" id="{01A32B67-5F8A-4935-88DF-278F8612EE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23000" contrast="40000"/>
          </a:blip>
          <a:srcRect l="32820" t="16641" r="19651" b="21808"/>
          <a:stretch/>
        </p:blipFill>
        <p:spPr>
          <a:xfrm>
            <a:off x="3753292" y="1304956"/>
            <a:ext cx="4922875" cy="3586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00DA49-43E4-4B9A-B899-EC22355185DF}"/>
              </a:ext>
            </a:extLst>
          </p:cNvPr>
          <p:cNvSpPr txBox="1"/>
          <p:nvPr/>
        </p:nvSpPr>
        <p:spPr>
          <a:xfrm>
            <a:off x="616631" y="2008987"/>
            <a:ext cx="10885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ACTIVITIES 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IMPORTANT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WE USE THE </a:t>
            </a:r>
            <a:r>
              <a:rPr kumimoji="0" lang="en-GB" sz="54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A SPECIAL KIND OF </a:t>
            </a:r>
            <a:r>
              <a:rPr kumimoji="0" lang="en-GB" sz="54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NOUN</a:t>
            </a:r>
          </a:p>
        </p:txBody>
      </p:sp>
    </p:spTree>
    <p:extLst>
      <p:ext uri="{BB962C8B-B14F-4D97-AF65-F5344CB8AC3E}">
        <p14:creationId xmlns:p14="http://schemas.microsoft.com/office/powerpoint/2010/main" val="16049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1500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2019-07-02T16:27:29Z</dcterms:created>
  <dcterms:modified xsi:type="dcterms:W3CDTF">2019-07-02T16:37:46Z</dcterms:modified>
</cp:coreProperties>
</file>