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7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82" y="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5E62-89C7-4120-9C30-DE2A35C5F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B221A-A9E2-48D9-865D-9033BDFDB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7D2F-0B55-47D6-8D12-C4467F5E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59340-1FCD-4E97-AF7A-77ED1962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2B8DC-362E-4009-8670-87BB269F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8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3CCE-8A3E-4E7D-8545-A56D9C18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E2998-36D6-4C80-9F8F-405EDC5DD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64665-9AB8-4C73-8859-4FE10825A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96D9-60E1-4276-A17B-49051BB5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0A1A5-1760-402F-A726-4A30280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6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E3F48-CD92-48DA-9C62-462531195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3DE80-EB40-4258-B692-17C513410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4D4F6-D639-409D-A673-1AD586C5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3B2D8-FAAD-41FE-8BF0-E24E960E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AE9D2-179A-457B-93BB-2812D4F9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66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6CC2-CE82-4873-A072-54BECCEE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C9EB-27D1-4C2D-BF2F-23D10610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89546-0F6E-42ED-8434-58B475AD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5203B-FB86-4C7A-82D9-294A6411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4D871-F5E0-4049-A52F-8C4E64BD3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54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0AAB-AB06-469F-A734-21301B74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7E543-FE54-4D65-91C4-71C876F48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8B2E-C389-446F-B271-9845C624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8E748-FA71-4A4C-9698-80E1658A6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B946-47F6-4E6D-AA78-E4B8A418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3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5663-E3E0-4123-86BF-84104931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B1CE-BE5D-428C-B334-24C4290D0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1DF82-2F24-4C95-96F5-BB211EA65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612D0-856A-491B-80CE-DC1956E1A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0506E-74F3-45E6-9C69-E377A49C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C2D7F-E703-4EB6-86A7-FE39A6B8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45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870F-5E0A-48B7-B903-12FABBDB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DFC0B-3484-47B9-B490-D6A4EB137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C7DDD-5781-4C37-A8B4-1987942E2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16F07-03F8-43F4-8189-9DD85A7D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794D0-001D-44B5-9C53-9DF03C46A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1D6E7-B390-4BDD-AC45-24AB28ED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36E78-48AE-407D-B4C0-62DBF97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B272E-E0E4-4FD9-B284-D7C9A27E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1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B0EA8-BCD9-464F-932E-310333BC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85997-5957-4A74-8AAA-A12502EA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06C0F-98F4-4A12-8B8B-38BBFF25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F5E81-992C-48E8-9369-212E351C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3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666E5-1B0B-4D07-87E3-9F088CC5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BEA9-AEFF-4FA6-9C02-D57B09C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0EEB2-F633-4992-9877-F865BFF2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5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EE89F-AB19-4B39-9D90-15FA50AB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B4DE7-BAEF-4749-9A67-52642F4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A9AE2-9E88-4C9A-8818-65F02D3D8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E2B42-621E-4511-A768-D00F71D4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07E7E-80CE-4701-B423-3DCDF49C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65B6E-0D67-42F8-A6DA-4FA008F6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61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9B11-4B21-4923-AB3D-C662EAE9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935C1C-B3F4-4B3A-A8EB-5112C970B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390A4-E5A2-4BEC-BFBF-CB14F55EE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7C4DC-56F1-4CA9-BE73-64DA1B312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BA80C-991A-48AB-BC57-498141D87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0568-E9AE-474D-8D43-CE367FA7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9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7EB51-3CE9-4ACB-BB32-9CCDCC8B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0631F-5B1A-4A18-AB5F-D1B048564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AB9B-64B0-4927-BB7F-CBD5966DD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79467-377C-444A-917A-E833D120864C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EE28F-187D-4ECE-AF9C-72801BC40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76F41-1221-45AE-A174-ED257D8FA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FC8E9-D05B-4DAA-9AB4-8A139F333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1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K WIP">
            <a:hlinkClick r:id="" action="ppaction://media"/>
            <a:extLst>
              <a:ext uri="{FF2B5EF4-FFF2-40B4-BE49-F238E27FC236}">
                <a16:creationId xmlns:a16="http://schemas.microsoft.com/office/drawing/2014/main" id="{AA6E3203-688D-4474-961B-D9E7A02BC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5" t="13674" r="970" b="12740"/>
          <a:stretch/>
        </p:blipFill>
        <p:spPr>
          <a:xfrm>
            <a:off x="-131180" y="-141790"/>
            <a:ext cx="12454359" cy="7141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2D2B9-E40A-47FE-A7D4-E35032B0C3B9}"/>
              </a:ext>
            </a:extLst>
          </p:cNvPr>
          <p:cNvSpPr txBox="1"/>
          <p:nvPr/>
        </p:nvSpPr>
        <p:spPr>
          <a:xfrm>
            <a:off x="1868488" y="302359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609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LOTS OF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glow rad="6096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609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PARK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096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609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PEOPLE ARE STANDING OTHERS ARE WALKING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09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</a:t>
            </a:r>
            <a:endParaRPr kumimoji="0" lang="en-GB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opperplate Gothic Bold" panose="020E07050202060204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18F158-69DF-4A28-9ED4-98CC8CB4D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73" y="912125"/>
            <a:ext cx="4023709" cy="1018120"/>
          </a:xfrm>
          <a:prstGeom prst="rect">
            <a:avLst/>
          </a:prstGeom>
          <a:effectLst>
            <a:glow rad="723900">
              <a:schemeClr val="accent4">
                <a:satMod val="175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BBEE-2288-441A-9D8E-216A739F9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323" y="4046887"/>
            <a:ext cx="3243353" cy="1018120"/>
          </a:xfrm>
          <a:prstGeom prst="rect">
            <a:avLst/>
          </a:prstGeom>
          <a:effectLst>
            <a:glow rad="711200">
              <a:schemeClr val="accent4">
                <a:satMod val="175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BB403E-8694-456F-9FBD-19BD5BBCA314}"/>
              </a:ext>
            </a:extLst>
          </p:cNvPr>
          <p:cNvSpPr/>
          <p:nvPr/>
        </p:nvSpPr>
        <p:spPr>
          <a:xfrm>
            <a:off x="4088973" y="4195732"/>
            <a:ext cx="40285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60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AROUND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0BD19-CF64-4563-85A4-4F6B831BBD9C}"/>
              </a:ext>
            </a:extLst>
          </p:cNvPr>
          <p:cNvSpPr/>
          <p:nvPr/>
        </p:nvSpPr>
        <p:spPr>
          <a:xfrm>
            <a:off x="4477815" y="923718"/>
            <a:ext cx="32398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520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ABOUT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207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9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17</Words>
  <Application>Microsoft Office PowerPoint</Application>
  <PresentationFormat>Widescreen</PresentationFormat>
  <Paragraphs>8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Copperplate Gothic Bold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2019-05-13T14:47:48Z</dcterms:created>
  <dcterms:modified xsi:type="dcterms:W3CDTF">2019-05-13T14:56:55Z</dcterms:modified>
</cp:coreProperties>
</file>