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446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BB359-4D2A-433E-BDD8-92429DF96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6C1E5C-1DA6-4F54-A13E-C6BA94311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9ED65-EB93-43F8-ADEB-35B6AD07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AF799-73BA-4339-AD1A-4AB5B01E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8C569-8B52-4B5A-9CAB-E87BF8CD6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1696-ADDB-4ABD-BB8D-A5F75C33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CA113F-3086-4828-892D-5EEF5F32E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2A047-B528-4734-9DC4-78C1703E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26898-22A6-44BC-928D-8D66EE53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E7FB9-0085-4E13-865E-6BC72878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1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6C16E-F1C0-4BD5-B5BD-78AD8D2B0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C0D746-E745-44A8-8948-8D578479C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1D2F1-4E5F-4064-AD77-BBA8F756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09596-6939-4ADB-A5E0-E5C85644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D5EBC-3919-4BDB-9C67-2C610B63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7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B66B-2B15-49C1-A5C5-CE294BBD4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8630-A4D2-4444-975B-488ED892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A7AA6-4515-4A77-BD7C-B4EE0DE0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CB1C3-5E2D-47B8-915F-F6AC50BA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01DC3-DB44-4B19-9096-096E17AF8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6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CFA0-8C37-44DD-A0F6-59ED90CA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23CE8-576C-4FEE-A8DE-721E88C27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7424-EC73-4593-BB39-455C552C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D26CD-FD52-4FD0-A55B-A5B2DCD99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68C6E-798B-45D2-B96B-9673BBCE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36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17D88-8B45-459E-801D-CCC936B5F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36843-A73E-4551-958E-736892C0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7C8C1-AC35-49CB-9798-8CA2F2D7D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7608B-11A7-4EC8-8738-556FE1938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383D8-EA70-4B32-8726-7A40F73A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7CC95-CDD5-4EB5-8CB8-46525939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88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048E-F738-4FF5-9644-22F2E9E15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1B7D3-331A-4005-9EEC-D7C27C50B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F21B2-B546-4012-A198-B977452FC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3B245-56D5-4C4E-B717-D95A6C515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9ED6C0-857A-4E78-9DAD-6A7AC08A7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82ECFF-D19C-484A-9490-C235BC714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DDC3D-34C5-4D71-9749-9A9EEBF2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5CE30-75A1-4614-B478-7A46EA533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6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94B82-B843-4623-99D8-1E577209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57EE4-C4D7-4627-B7E4-7B867316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0C0D44-C8EB-4FE6-9A98-EB243BE0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DB44D-8A85-45EC-9586-832325D9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9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908D8-D400-4019-905B-C0AD5D34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FACB6E-7FB3-46C2-8914-A2EDDF1C4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BC0FE-1DF7-466E-BD75-FA402B32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4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5792-4215-4F86-9A10-3CF3C4E3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C39D6-2EC6-42AC-8BA3-DD3D9F91C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45970-A266-46B7-AF8D-BEA2F304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5820E-F6B4-4253-8D1E-1C1864CD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D2650-436A-42BB-B82A-84E4E990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2CC5C-EA00-4F74-8D1C-95A9F9EB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58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03798-0A07-4F29-9B7A-5B061F1B9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E8EAA-FD17-4257-BDEA-F737DD4BD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86793-0732-4B33-924F-E89C3943B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A0B5B-CE0E-422F-B705-1499CA69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29E1E-8F24-4B5C-831E-86027DE7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9942D-D501-4DF3-9EEE-A8DF8568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15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81083A-9975-46F9-BD9D-29A7A94A5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A58A5-6021-4D2A-BB3D-0F9E19D93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81164-68BB-4E20-BC14-40A6BF25A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EAF34-43EF-4AC3-B32D-A6B94F0108CB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43155-EA49-49BA-8F03-8CA5D5C38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F0FFA-D798-4EFD-9B33-798AFF7CA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943A-DC9B-4B0C-9300-C29AD071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8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295B85-1A0B-4973-BB95-1EDAE91CA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6" t="9853" r="7799" b="9431"/>
          <a:stretch/>
        </p:blipFill>
        <p:spPr>
          <a:xfrm>
            <a:off x="2037218" y="1570502"/>
            <a:ext cx="2651432" cy="2521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426A24-8F1A-40B8-A269-3949313F45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rgbClr val="E7E6E6">
                <a:shade val="45000"/>
                <a:satMod val="135000"/>
              </a:srgbClr>
              <a:prstClr val="white"/>
            </a:duotone>
          </a:blip>
          <a:srcRect l="7626" t="9853" r="7799" b="9431"/>
          <a:stretch/>
        </p:blipFill>
        <p:spPr>
          <a:xfrm>
            <a:off x="2008751" y="1535731"/>
            <a:ext cx="2708365" cy="25910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CCC14C-BEC3-48AF-9623-657D6E9F9B4B}"/>
              </a:ext>
            </a:extLst>
          </p:cNvPr>
          <p:cNvSpPr txBox="1"/>
          <p:nvPr/>
        </p:nvSpPr>
        <p:spPr>
          <a:xfrm>
            <a:off x="2335410" y="2494561"/>
            <a:ext cx="2224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</a:rPr>
              <a:t>NONE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12E51-B37D-460B-BB32-3ABB99C13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33" t="12190" r="7384" b="14496"/>
          <a:stretch/>
        </p:blipFill>
        <p:spPr>
          <a:xfrm>
            <a:off x="2052440" y="2494561"/>
            <a:ext cx="2648097" cy="149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2019-05-19T14:04:07Z</dcterms:created>
  <dcterms:modified xsi:type="dcterms:W3CDTF">2019-05-19T14:13:37Z</dcterms:modified>
</cp:coreProperties>
</file>