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595" r:id="rId4"/>
    <p:sldId id="596" r:id="rId5"/>
    <p:sldId id="260" r:id="rId6"/>
    <p:sldId id="259" r:id="rId7"/>
    <p:sldId id="258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8647-6F9A-43C6-9A4D-B1B28A33D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86EBE-77B1-4794-8131-1C094B7B5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09EA9-82C3-4125-95DA-BCAB77DA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7D8-FD1C-4A77-9564-8DC0F0B950CF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E51C3-8F7A-44E7-B374-9AA661FD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5A77-F29A-4103-8A43-43917959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687-179E-48D7-A015-66061AD7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2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C9F0-1324-4E63-BD0B-249560F9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CACA7-1102-4A70-9910-779F3C664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4EBD8-43F1-4F52-9B81-FCF3825C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7D8-FD1C-4A77-9564-8DC0F0B950CF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06389-8A3E-4563-A4CD-45E180AD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A7599-E91D-49BD-8353-DF009553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687-179E-48D7-A015-66061AD7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1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835724-7A08-4C0D-BFA8-A00678FAC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C4983-50FC-4EDB-A463-68C531AA0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B3B33-EEC8-48F5-BE3F-4DF7E191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7D8-FD1C-4A77-9564-8DC0F0B950CF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4AA25-F98D-4F11-816F-C88E3FF6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B9137-17A1-4CE1-8001-084AA20D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687-179E-48D7-A015-66061AD7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19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03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312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76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79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71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73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1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88FA-9B6B-4AE8-8948-9609A398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FD940-3DBC-4F68-BD5E-1CE07FC78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C0C31-89A7-41F3-8FE8-52A6A4D6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7D8-FD1C-4A77-9564-8DC0F0B950CF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9843F-24A3-4B10-A5DB-D9B03352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5C2E9-FC0A-4D24-9DA8-F6F6ADBC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687-179E-48D7-A015-66061AD7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103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46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81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4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D603-2889-4C14-9E55-C3620564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D2330-41CF-44B5-9FFF-47393AE4A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AA9D7-A08A-42A5-8341-29D05B6C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7D8-FD1C-4A77-9564-8DC0F0B950CF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892C7-C076-44F0-9910-E5DD52C7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50D33-0D1A-4A44-BD82-2213988D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687-179E-48D7-A015-66061AD7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8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2EF2-2BAC-44EA-85C1-56683658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3035D-31CD-41C2-8B7E-25D04AF9E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D7AFF-E2DB-436D-9140-EAC3AD3D7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CC32E-FB8B-4FF9-818E-6A54AE57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7D8-FD1C-4A77-9564-8DC0F0B950CF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74482-6791-4A3D-BC04-C8A7739B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064FC-ED8E-49DD-B99B-5DBD66E3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687-179E-48D7-A015-66061AD7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56D3-064F-402B-A186-E94D50DA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60DCD-6B1F-46C1-9A23-C17E87883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D5735-7BC1-44E2-A01B-FC863806C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8B416-24D6-4D85-BA1D-1A45E7F0A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633EB-F787-4E2A-82C6-1DB3FDA97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AFC21-2353-4863-B455-EBCCBB03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7D8-FD1C-4A77-9564-8DC0F0B950CF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C0E11-F503-4742-B83D-668C977C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68A3A-B0D7-42FD-8E84-5919ED6F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687-179E-48D7-A015-66061AD7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9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7EAA-17F4-408E-AE10-C9CA777B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768ED-3E4D-4507-83C5-51AB0C38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7D8-FD1C-4A77-9564-8DC0F0B950CF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BD870-1F03-4E0F-96E9-7BED9789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88431-1B4A-400C-9EB2-CC2FD272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687-179E-48D7-A015-66061AD7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9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6798E-889D-4763-AF70-E08BCD8A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7D8-FD1C-4A77-9564-8DC0F0B950CF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73696-43F6-42C0-8037-E14038C5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E8EB4-A1D9-4B98-B9BF-A00D39D7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687-179E-48D7-A015-66061AD7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3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4E6F-8DEC-4E98-A695-D031D0E1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3CE1-42E8-4B67-AC7F-4364931F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B46CF-7E5A-4C59-9777-0870F6145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00143-EC05-4E29-93C6-0805085A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7D8-FD1C-4A77-9564-8DC0F0B950CF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A4A57-F8BF-46DD-8F98-CD5B0973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A402A-AD28-4C47-90B0-90E78BF0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687-179E-48D7-A015-66061AD7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4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B6AD-9F5F-4CC2-B139-B2B598DB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3D92E-A9DA-4958-A172-5F19F2B59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F4062-DBE1-46B7-92BE-B85DECF6F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350F4-2447-4C22-8A4D-A043BABE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37D8-FD1C-4A77-9564-8DC0F0B950CF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1B28D-544C-42DC-96C4-970CA465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D8D58-8FE9-4735-8C35-44B83D8B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687-179E-48D7-A015-66061AD7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2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82886-3605-4176-83FD-68FF73CE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C17D9-2829-41DE-B5DA-E0B8EB75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7EB5A-2C69-4903-9E77-24962515C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37D8-FD1C-4A77-9564-8DC0F0B950CF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1760E-29EC-45DD-B438-539BD7727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2D86A-F6B7-406A-87A8-5E8BBD2CF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F687-179E-48D7-A015-66061AD7A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8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C915-90B1-498C-9CA0-49EE98291BD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1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99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ST ROSE">
            <a:hlinkClick r:id="" action="ppaction://media"/>
            <a:extLst>
              <a:ext uri="{FF2B5EF4-FFF2-40B4-BE49-F238E27FC236}">
                <a16:creationId xmlns:a16="http://schemas.microsoft.com/office/drawing/2014/main" id="{41EDA969-F49C-4047-AC11-73C96EF35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prstClr val="black"/>
              <a:srgbClr val="9900CC">
                <a:tint val="45000"/>
                <a:satMod val="400000"/>
              </a:srgbClr>
            </a:duotone>
            <a:lum bright="32000" contrast="48000"/>
          </a:blip>
          <a:srcRect l="22626" t="17240" r="17375" b="16230"/>
          <a:stretch/>
        </p:blipFill>
        <p:spPr>
          <a:xfrm>
            <a:off x="6229176" y="208438"/>
            <a:ext cx="4922982" cy="4094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C4D70-0B78-47C6-B2FD-89CE7B921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286" y="892988"/>
            <a:ext cx="3707025" cy="4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0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ST ROSE">
            <a:hlinkClick r:id="" action="ppaction://media"/>
            <a:extLst>
              <a:ext uri="{FF2B5EF4-FFF2-40B4-BE49-F238E27FC236}">
                <a16:creationId xmlns:a16="http://schemas.microsoft.com/office/drawing/2014/main" id="{20DEDB61-C8C8-4A1E-803F-8ED16AED36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2626" t="17240" r="17375" b="16230"/>
          <a:stretch/>
        </p:blipFill>
        <p:spPr>
          <a:xfrm>
            <a:off x="219919" y="113845"/>
            <a:ext cx="4922982" cy="4094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916871-F63D-4EB2-9613-D30DF94180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85" t="14703" r="16012" b="15162"/>
          <a:stretch/>
        </p:blipFill>
        <p:spPr>
          <a:xfrm>
            <a:off x="2535331" y="1313627"/>
            <a:ext cx="1631556" cy="19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25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60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18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248C24-92AD-4F2D-A249-6A270B2065EF}"/>
              </a:ext>
            </a:extLst>
          </p:cNvPr>
          <p:cNvSpPr/>
          <p:nvPr/>
        </p:nvSpPr>
        <p:spPr>
          <a:xfrm>
            <a:off x="3048000" y="88984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IN SO FAR AS 	</a:t>
            </a:r>
          </a:p>
          <a:p>
            <a:endParaRPr lang="en-GB" dirty="0"/>
          </a:p>
          <a:p>
            <a:r>
              <a:rPr lang="en-GB" dirty="0"/>
              <a:t>The prepositional phrase in so far as usually means because. Compare the two following examples:</a:t>
            </a:r>
          </a:p>
          <a:p>
            <a:endParaRPr lang="en-GB" dirty="0"/>
          </a:p>
          <a:p>
            <a:r>
              <a:rPr lang="en-GB" dirty="0"/>
              <a:t>Example I don't like working in central London in so far as it takes me over two hours to get to work.</a:t>
            </a:r>
          </a:p>
          <a:p>
            <a:r>
              <a:rPr lang="en-GB" dirty="0"/>
              <a:t>Example I don't like working in central London because it takes me over two hours to get to work.</a:t>
            </a:r>
          </a:p>
          <a:p>
            <a:r>
              <a:rPr lang="en-GB" dirty="0"/>
              <a:t>IN THAT 	</a:t>
            </a:r>
          </a:p>
          <a:p>
            <a:endParaRPr lang="en-GB" dirty="0"/>
          </a:p>
          <a:p>
            <a:r>
              <a:rPr lang="en-GB" dirty="0"/>
              <a:t>The prepositional phrase in that usually means because. Compare the two following examples:</a:t>
            </a:r>
          </a:p>
          <a:p>
            <a:endParaRPr lang="en-GB" dirty="0"/>
          </a:p>
          <a:p>
            <a:r>
              <a:rPr lang="en-GB" dirty="0"/>
              <a:t>Example It was a long meeting in that we had to finalise next year's budget.</a:t>
            </a:r>
          </a:p>
          <a:p>
            <a:r>
              <a:rPr lang="en-GB" dirty="0"/>
              <a:t>Example It was a long meeting because we had to finalise next year's budget.</a:t>
            </a:r>
          </a:p>
        </p:txBody>
      </p:sp>
    </p:spTree>
    <p:extLst>
      <p:ext uri="{BB962C8B-B14F-4D97-AF65-F5344CB8AC3E}">
        <p14:creationId xmlns:p14="http://schemas.microsoft.com/office/powerpoint/2010/main" val="121855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4</cp:revision>
  <dcterms:created xsi:type="dcterms:W3CDTF">2019-04-13T14:43:52Z</dcterms:created>
  <dcterms:modified xsi:type="dcterms:W3CDTF">2019-04-16T01:10:56Z</dcterms:modified>
</cp:coreProperties>
</file>