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87C1-31E7-46D8-B325-1D58D0FA3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1FC6B-C504-4AA0-BFFC-C4A8FEF6C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BDF0-BB58-429F-83A7-40486151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69AA0-B845-4BBF-A165-2C69DD93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9A5E2-AB5F-4BB8-90EA-9AF14720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4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02E4-8698-43CF-9DFC-36207F5C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FE21C-F488-4892-BAEB-D283DCCD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DD1F9-A7B7-403A-A73E-332C6DAE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4623-38F0-4CD1-B3F5-878BE153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8100D-1101-4B4E-9A74-5EB7D30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9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9A695-4BF8-4250-9C48-0E89D24DE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151F7-D7CD-4972-A996-ED62C4F1F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10EDA-D73C-4075-9616-6C3732C5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C20FA-4BD4-48AD-BE17-A6871CA1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8F20-EF41-42BF-9DB5-B696BDC3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4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0B13-DD8C-4390-9E27-FCCE80C2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B9F99-CF67-4D3D-9089-CA6C219B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B86B4-942A-461F-A988-98F16660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2D0C-E02E-46C9-B934-74E85D50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7449-B200-49B5-9220-AE575276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87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18F2-BA3B-4C72-AF83-4FF31ABC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18A2D-B82C-47E2-AB68-DDE07A892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8E0C-F8FC-4F5C-897C-63540F3A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C7FCA-20FE-4DAC-89FD-1906AF07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6BE46-0C2F-48A9-BA26-A47D70DB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0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AE16-36B2-42FB-9DF9-908275FF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09F7E-3FA4-4201-85E0-88003311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7FF1-A50C-4BD2-95CD-ABBAE0B87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E8FA8-769E-4C3B-9D7C-BCD40DB1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93759-49D8-4AAD-955F-8858A6E7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A5D91-5680-47B4-93B2-E45DA11D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3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E182-1453-4D28-BD25-B5EF35E7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4CEB6-DCB5-4A3A-A6ED-C51639B4F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04182-1774-4870-B0EC-98B2CEA2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13BDA-C7C7-48AC-A31F-048AF7794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B4880-F3A6-4A9B-A794-9F6A1624E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34B0F-DFD4-4A52-BB62-8849881F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4379F-B40B-4FA9-9F26-C9EF5331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96701-ABB8-404D-842E-D74A5693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5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D831-C56C-4289-86A6-D6C6CEAD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1FC14-029A-40E6-AA6B-831EA57C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D9670-CBBD-42A5-AC20-ECC13B19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6713D-BFA5-4EAC-9017-4768C9BB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92A80-38E9-4E13-ABDC-F79005C7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B05F9-5344-410D-AB2D-6C5D1522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5C32B-F90C-4D3D-B40D-7E7B49F6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8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5C62-E4AD-4823-9A2B-4D2F6464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F6EC-7418-41C1-8CB8-E44753FCA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143B6-2874-4A0E-AFA8-FCDA1E8C3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4EB78-E54E-434B-8A76-E95FF9D1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8EB41-F04F-4FD5-AE3C-781CACCA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299A6-9BCB-41AD-8933-A2E5DF0D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2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028B-65E2-41DD-BEB5-EB28DADC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6F6F6-7293-4AA0-8718-E9C1B7E22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A4781-71DE-4DF6-B36F-AE02109B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5AE29-1EC4-429C-9DCE-85A7DA8F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06180-B2DE-41D7-98D2-8DBE2090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0BFD8-AA5D-4E0A-991F-959C35F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8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65073-9708-40C0-AC90-012B68C5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198-D32E-45B9-AC87-3EDB6DE9D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F81E-EC67-4261-938A-F74E95647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33EF-68C7-4DA3-9EB7-826B3F90A070}" type="datetimeFigureOut">
              <a:rPr lang="en-GB" smtClean="0"/>
              <a:t>23/12/2018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920A7-5986-4995-8520-B66C1422C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E45D1-A37F-4BC9-9203-2E0D36BF0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984B1-757C-46F0-B1B6-A7919CE0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P t head in">
            <a:hlinkClick r:id="" action="ppaction://media"/>
            <a:extLst>
              <a:ext uri="{FF2B5EF4-FFF2-40B4-BE49-F238E27FC236}">
                <a16:creationId xmlns:a16="http://schemas.microsoft.com/office/drawing/2014/main" id="{6C7F3615-9D8E-4EAD-AE73-015400191A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21000" contrast="38000"/>
          </a:blip>
          <a:srcRect l="24637" t="11797" r="29443" b="23942"/>
          <a:stretch/>
        </p:blipFill>
        <p:spPr>
          <a:xfrm>
            <a:off x="-120074" y="2140627"/>
            <a:ext cx="5430983" cy="4276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EF009-2408-4AAE-AE92-DA2737E43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291" y="2029790"/>
            <a:ext cx="7909118" cy="402173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6398FC1-45FC-48F7-99C3-66A1D198C00A}"/>
              </a:ext>
            </a:extLst>
          </p:cNvPr>
          <p:cNvSpPr/>
          <p:nvPr/>
        </p:nvSpPr>
        <p:spPr>
          <a:xfrm>
            <a:off x="946726" y="95278"/>
            <a:ext cx="3297382" cy="2430269"/>
          </a:xfrm>
          <a:prstGeom prst="wedgeEllipseCallout">
            <a:avLst>
              <a:gd name="adj1" fmla="val 53259"/>
              <a:gd name="adj2" fmla="val 39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CONTAINED INSIDE LIMITS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CB99E33-263A-4342-A313-01D2A8A2F2D2}"/>
              </a:ext>
            </a:extLst>
          </p:cNvPr>
          <p:cNvSpPr/>
          <p:nvPr/>
        </p:nvSpPr>
        <p:spPr>
          <a:xfrm>
            <a:off x="8737599" y="147782"/>
            <a:ext cx="2844800" cy="1992845"/>
          </a:xfrm>
          <a:prstGeom prst="wedgeEllipseCallout">
            <a:avLst>
              <a:gd name="adj1" fmla="val -461"/>
              <a:gd name="adj2" fmla="val 61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PERIOD</a:t>
            </a:r>
          </a:p>
          <a:p>
            <a:pPr algn="ctr"/>
            <a:r>
              <a:rPr lang="en-GB" sz="3200" b="1" dirty="0"/>
              <a:t>DURATION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CD3EA06-7FE1-404F-9E2E-1BDA905B3FF6}"/>
              </a:ext>
            </a:extLst>
          </p:cNvPr>
          <p:cNvSpPr/>
          <p:nvPr/>
        </p:nvSpPr>
        <p:spPr>
          <a:xfrm>
            <a:off x="8737599" y="3190911"/>
            <a:ext cx="3334327" cy="1992845"/>
          </a:xfrm>
          <a:prstGeom prst="wedgeEllipseCallout">
            <a:avLst>
              <a:gd name="adj1" fmla="val -58773"/>
              <a:gd name="adj2" fmla="val 36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THROUGH AN AREA</a:t>
            </a:r>
          </a:p>
        </p:txBody>
      </p:sp>
    </p:spTree>
    <p:extLst>
      <p:ext uri="{BB962C8B-B14F-4D97-AF65-F5344CB8AC3E}">
        <p14:creationId xmlns:p14="http://schemas.microsoft.com/office/powerpoint/2010/main" val="25668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2195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2018-12-23T16:08:57Z</dcterms:created>
  <dcterms:modified xsi:type="dcterms:W3CDTF">2018-12-23T16:23:52Z</dcterms:modified>
</cp:coreProperties>
</file>